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700" r:id="rId5"/>
    <p:sldMasterId id="2147483737" r:id="rId6"/>
  </p:sldMasterIdLst>
  <p:notesMasterIdLst>
    <p:notesMasterId r:id="rId27"/>
  </p:notesMasterIdLst>
  <p:handoutMasterIdLst>
    <p:handoutMasterId r:id="rId28"/>
  </p:handoutMasterIdLst>
  <p:sldIdLst>
    <p:sldId id="256" r:id="rId7"/>
    <p:sldId id="512" r:id="rId8"/>
    <p:sldId id="513" r:id="rId9"/>
    <p:sldId id="522" r:id="rId10"/>
    <p:sldId id="257" r:id="rId11"/>
    <p:sldId id="525" r:id="rId12"/>
    <p:sldId id="268" r:id="rId13"/>
    <p:sldId id="524" r:id="rId14"/>
    <p:sldId id="511" r:id="rId15"/>
    <p:sldId id="515" r:id="rId16"/>
    <p:sldId id="516" r:id="rId17"/>
    <p:sldId id="526" r:id="rId18"/>
    <p:sldId id="517" r:id="rId19"/>
    <p:sldId id="528" r:id="rId20"/>
    <p:sldId id="527" r:id="rId21"/>
    <p:sldId id="529" r:id="rId22"/>
    <p:sldId id="518" r:id="rId23"/>
    <p:sldId id="530" r:id="rId24"/>
    <p:sldId id="531" r:id="rId25"/>
    <p:sldId id="523" r:id="rId2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enata Barbosa" initials="RB" lastIdx="15" clrIdx="0">
    <p:extLst>
      <p:ext uri="{19B8F6BF-5375-455C-9EA6-DF929625EA0E}">
        <p15:presenceInfo xmlns:p15="http://schemas.microsoft.com/office/powerpoint/2012/main" userId="cfc3f812c37311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62A0"/>
    <a:srgbClr val="CC0000"/>
    <a:srgbClr val="FB8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94660"/>
  </p:normalViewPr>
  <p:slideViewPr>
    <p:cSldViewPr snapToGrid="0">
      <p:cViewPr varScale="1">
        <p:scale>
          <a:sx n="116" d="100"/>
          <a:sy n="116" d="100"/>
        </p:scale>
        <p:origin x="84" y="1002"/>
      </p:cViewPr>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A8D94595-3CA6-46EE-BA5E-7ABC28B212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A42AB2C0-2664-46F0-8CEC-ED044FEB1F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920E1D-1579-42EB-B036-5E1375E29FE5}" type="datetimeFigureOut">
              <a:rPr lang="pt-BR" smtClean="0"/>
              <a:t>30/08/2023</a:t>
            </a:fld>
            <a:endParaRPr lang="pt-BR"/>
          </a:p>
        </p:txBody>
      </p:sp>
      <p:sp>
        <p:nvSpPr>
          <p:cNvPr id="4" name="Espaço Reservado para Rodapé 3">
            <a:extLst>
              <a:ext uri="{FF2B5EF4-FFF2-40B4-BE49-F238E27FC236}">
                <a16:creationId xmlns:a16="http://schemas.microsoft.com/office/drawing/2014/main" id="{E78C3097-ADA1-47AA-990B-3A99175338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441D35C-9E1F-483B-8413-173444BCC6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A7D05-082E-4646-BA3D-102C79D0F199}" type="slidenum">
              <a:rPr lang="pt-BR" smtClean="0"/>
              <a:t>‹nº›</a:t>
            </a:fld>
            <a:endParaRPr lang="pt-BR"/>
          </a:p>
        </p:txBody>
      </p:sp>
    </p:spTree>
    <p:extLst>
      <p:ext uri="{BB962C8B-B14F-4D97-AF65-F5344CB8AC3E}">
        <p14:creationId xmlns:p14="http://schemas.microsoft.com/office/powerpoint/2010/main" val="2785035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32809-6299-4C04-A9C2-C7A40725FA55}" type="datetimeFigureOut">
              <a:rPr lang="pt-BR" smtClean="0"/>
              <a:t>30/08/2023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3FBAEC-AC71-4A81-A821-A5EE93BCF959}" type="slidenum">
              <a:rPr lang="pt-BR" smtClean="0"/>
              <a:t>‹nº›</a:t>
            </a:fld>
            <a:endParaRPr lang="pt-BR"/>
          </a:p>
        </p:txBody>
      </p:sp>
    </p:spTree>
    <p:extLst>
      <p:ext uri="{BB962C8B-B14F-4D97-AF65-F5344CB8AC3E}">
        <p14:creationId xmlns:p14="http://schemas.microsoft.com/office/powerpoint/2010/main" val="1013652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hyperlink" Target="https://checkmarx.com/" TargetMode="External"/><Relationship Id="rId2" Type="http://schemas.openxmlformats.org/officeDocument/2006/relationships/image" Target="../media/image116.jpeg"/><Relationship Id="rId1" Type="http://schemas.openxmlformats.org/officeDocument/2006/relationships/slideMaster" Target="../slideMasters/slideMaster3.xml"/><Relationship Id="rId5" Type="http://schemas.openxmlformats.org/officeDocument/2006/relationships/hyperlink" Target="https://twitter.com/Checkmarx" TargetMode="External"/><Relationship Id="rId4" Type="http://schemas.openxmlformats.org/officeDocument/2006/relationships/hyperlink" Target="https://www.linkedin.com/company/checkmarx/?originalSubdomain=in" TargetMode="Externa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11" Type="http://schemas.openxmlformats.org/officeDocument/2006/relationships/image" Target="../media/image5.png"/><Relationship Id="rId5" Type="http://schemas.openxmlformats.org/officeDocument/2006/relationships/image" Target="../media/image24.svg"/><Relationship Id="rId10" Type="http://schemas.openxmlformats.org/officeDocument/2006/relationships/image" Target="../media/image1.png"/><Relationship Id="rId4" Type="http://schemas.openxmlformats.org/officeDocument/2006/relationships/image" Target="../media/image23.png"/><Relationship Id="rId9" Type="http://schemas.openxmlformats.org/officeDocument/2006/relationships/image" Target="../media/image2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png"/><Relationship Id="rId3" Type="http://schemas.openxmlformats.org/officeDocument/2006/relationships/image" Target="../media/image29.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9.png"/><Relationship Id="rId2" Type="http://schemas.openxmlformats.org/officeDocument/2006/relationships/image" Target="../media/image1.png"/><Relationship Id="rId16" Type="http://schemas.openxmlformats.org/officeDocument/2006/relationships/image" Target="../media/image41.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32" Type="http://schemas.openxmlformats.org/officeDocument/2006/relationships/image" Target="../media/image5.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5.png"/><Relationship Id="rId19" Type="http://schemas.microsoft.com/office/2007/relationships/hdphoto" Target="../media/hdphoto4.wdp"/><Relationship Id="rId31" Type="http://schemas.openxmlformats.org/officeDocument/2006/relationships/image" Target="../media/image55.png"/><Relationship Id="rId4" Type="http://schemas.microsoft.com/office/2007/relationships/hdphoto" Target="../media/hdphoto3.wdp"/><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5.png"/><Relationship Id="rId4" Type="http://schemas.openxmlformats.org/officeDocument/2006/relationships/image" Target="../media/image67.png"/><Relationship Id="rId9" Type="http://schemas.openxmlformats.org/officeDocument/2006/relationships/image" Target="../media/image7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4.png"/><Relationship Id="rId1" Type="http://schemas.openxmlformats.org/officeDocument/2006/relationships/slideMaster" Target="../slideMasters/slideMaster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3.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7.png"/><Relationship Id="rId7" Type="http://schemas.openxmlformats.org/officeDocument/2006/relationships/image" Target="../media/image80.jpeg"/><Relationship Id="rId2" Type="http://schemas.openxmlformats.org/officeDocument/2006/relationships/image" Target="../media/image77.png"/><Relationship Id="rId1" Type="http://schemas.openxmlformats.org/officeDocument/2006/relationships/slideMaster" Target="../slideMasters/slideMaster1.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82.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77.png"/><Relationship Id="rId1" Type="http://schemas.openxmlformats.org/officeDocument/2006/relationships/slideMaster" Target="../slideMasters/slideMaster1.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77.png"/><Relationship Id="rId1" Type="http://schemas.openxmlformats.org/officeDocument/2006/relationships/slideMaster" Target="../slideMasters/slideMaster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93.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png"/><Relationship Id="rId3" Type="http://schemas.openxmlformats.org/officeDocument/2006/relationships/image" Target="../media/image29.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9.png"/><Relationship Id="rId2" Type="http://schemas.openxmlformats.org/officeDocument/2006/relationships/image" Target="../media/image77.png"/><Relationship Id="rId16" Type="http://schemas.openxmlformats.org/officeDocument/2006/relationships/image" Target="../media/image41.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Master" Target="../slideMasters/slideMaster1.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5.png"/><Relationship Id="rId19" Type="http://schemas.microsoft.com/office/2007/relationships/hdphoto" Target="../media/hdphoto4.wdp"/><Relationship Id="rId31" Type="http://schemas.openxmlformats.org/officeDocument/2006/relationships/image" Target="../media/image55.png"/><Relationship Id="rId4" Type="http://schemas.microsoft.com/office/2007/relationships/hdphoto" Target="../media/hdphoto3.wdp"/><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77.png"/><Relationship Id="rId1" Type="http://schemas.openxmlformats.org/officeDocument/2006/relationships/slideMaster" Target="../slideMasters/slideMaster1.xml"/><Relationship Id="rId4" Type="http://schemas.openxmlformats.org/officeDocument/2006/relationships/image" Target="../media/image94.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svg"/><Relationship Id="rId2" Type="http://schemas.openxmlformats.org/officeDocument/2006/relationships/image" Target="../media/image97.jpeg"/><Relationship Id="rId1" Type="http://schemas.openxmlformats.org/officeDocument/2006/relationships/slideMaster" Target="../slideMasters/slideMaster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svg"/><Relationship Id="rId2" Type="http://schemas.openxmlformats.org/officeDocument/2006/relationships/image" Target="../media/image103.jpeg"/><Relationship Id="rId1" Type="http://schemas.openxmlformats.org/officeDocument/2006/relationships/slideMaster" Target="../slideMasters/slideMaster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3.svg"/><Relationship Id="rId2" Type="http://schemas.openxmlformats.org/officeDocument/2006/relationships/image" Target="../media/image112.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hyperlink" Target="https://www.linkedin.com/company/checkmarx/?originalSubdomain=in" TargetMode="External"/><Relationship Id="rId2" Type="http://schemas.openxmlformats.org/officeDocument/2006/relationships/hyperlink" Target="https://checkmarx.com/" TargetMode="External"/><Relationship Id="rId1" Type="http://schemas.openxmlformats.org/officeDocument/2006/relationships/slideMaster" Target="../slideMasters/slideMaster3.xml"/><Relationship Id="rId5" Type="http://schemas.openxmlformats.org/officeDocument/2006/relationships/image" Target="../media/image114.png"/><Relationship Id="rId4" Type="http://schemas.openxmlformats.org/officeDocument/2006/relationships/hyperlink" Target="https://twitter.com/Checkmarx" TargetMode="External"/></Relationships>
</file>

<file path=ppt/slideLayouts/_rels/slideLayout99.xml.rels><?xml version="1.0" encoding="UTF-8" standalone="yes"?>
<Relationships xmlns="http://schemas.openxmlformats.org/package/2006/relationships"><Relationship Id="rId3" Type="http://schemas.openxmlformats.org/officeDocument/2006/relationships/hyperlink" Target="https://checkmarx.com/" TargetMode="External"/><Relationship Id="rId2" Type="http://schemas.openxmlformats.org/officeDocument/2006/relationships/image" Target="../media/image115.png"/><Relationship Id="rId1" Type="http://schemas.openxmlformats.org/officeDocument/2006/relationships/slideMaster" Target="../slideMasters/slideMaster3.xml"/><Relationship Id="rId5" Type="http://schemas.openxmlformats.org/officeDocument/2006/relationships/hyperlink" Target="https://twitter.com/Checkmarx" TargetMode="External"/><Relationship Id="rId4" Type="http://schemas.openxmlformats.org/officeDocument/2006/relationships/hyperlink" Target="https://www.linkedin.com/company/checkmarx/?originalSubdomain=in"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ítulo e Conteúd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487E52-D9C1-4B61-A45A-9158F3D7D9FD}"/>
              </a:ext>
            </a:extLst>
          </p:cNvPr>
          <p:cNvSpPr/>
          <p:nvPr/>
        </p:nvSpPr>
        <p:spPr>
          <a:xfrm>
            <a:off x="0"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descr="Logotipo, nome da empresa&#10;&#10;Descrição gerada automaticamente">
            <a:extLst>
              <a:ext uri="{FF2B5EF4-FFF2-40B4-BE49-F238E27FC236}">
                <a16:creationId xmlns:a16="http://schemas.microsoft.com/office/drawing/2014/main" id="{CB159C22-17B8-43FF-87B2-8CC6158FC72D}"/>
              </a:ext>
            </a:extLst>
          </p:cNvPr>
          <p:cNvPicPr>
            <a:picLocks noChangeAspect="1"/>
          </p:cNvPicPr>
          <p:nvPr/>
        </p:nvPicPr>
        <p:blipFill rotWithShape="1">
          <a:blip r:embed="rId2">
            <a:extLst>
              <a:ext uri="{28A0092B-C50C-407E-A947-70E740481C1C}">
                <a14:useLocalDpi xmlns:a14="http://schemas.microsoft.com/office/drawing/2010/main" val="0"/>
              </a:ext>
            </a:extLst>
          </a:blip>
          <a:srcRect l="-198" t="-1331" r="2028" b="1048"/>
          <a:stretch/>
        </p:blipFill>
        <p:spPr>
          <a:xfrm>
            <a:off x="-11221" y="0"/>
            <a:ext cx="1249185" cy="552091"/>
          </a:xfrm>
          <a:prstGeom prst="rect">
            <a:avLst/>
          </a:prstGeom>
        </p:spPr>
      </p:pic>
      <p:pic>
        <p:nvPicPr>
          <p:cNvPr id="42" name="Imagem 41" descr="Logotipo, nome da empresa&#10;&#10;Descrição gerada automaticamente">
            <a:extLst>
              <a:ext uri="{FF2B5EF4-FFF2-40B4-BE49-F238E27FC236}">
                <a16:creationId xmlns:a16="http://schemas.microsoft.com/office/drawing/2014/main" id="{42D3F444-53FE-4F3B-B9F2-1D475EB40CF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spTree>
    <p:extLst>
      <p:ext uri="{BB962C8B-B14F-4D97-AF65-F5344CB8AC3E}">
        <p14:creationId xmlns:p14="http://schemas.microsoft.com/office/powerpoint/2010/main" val="16764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7568AA2D-3AF0-436D-8DE9-CFB80A20D02C}"/>
              </a:ext>
            </a:extLst>
          </p:cNvPr>
          <p:cNvSpPr/>
          <p:nvPr/>
        </p:nvSpPr>
        <p:spPr>
          <a:xfrm>
            <a:off x="265042" y="1298447"/>
            <a:ext cx="11622158" cy="5420406"/>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descr="Logotipo, nome da empresa&#10;&#10;Descrição gerada automaticamente">
            <a:extLst>
              <a:ext uri="{FF2B5EF4-FFF2-40B4-BE49-F238E27FC236}">
                <a16:creationId xmlns:a16="http://schemas.microsoft.com/office/drawing/2014/main" id="{B85312E2-2E09-40D4-A9A6-8C4A53787AE1}"/>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spTree>
    <p:extLst>
      <p:ext uri="{BB962C8B-B14F-4D97-AF65-F5344CB8AC3E}">
        <p14:creationId xmlns:p14="http://schemas.microsoft.com/office/powerpoint/2010/main" val="3926802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itle slide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BA1007-5B8F-41C8-A6CD-2F682707CCD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C873E9EB-132E-4BC8-BA1F-0AE9CE02E28A}"/>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1"/>
                </a:solidFill>
              </a:rPr>
              <a:t>Take yo</a:t>
            </a:r>
            <a:r>
              <a:rPr lang="en-GB" sz="1600" b="0" kern="1200" dirty="0">
                <a:solidFill>
                  <a:schemeClr val="bg1"/>
                </a:solidFill>
                <a:latin typeface="+mn-lt"/>
                <a:ea typeface="GT America LCG Bl" panose="00000A00000000000000" pitchFamily="2" charset="0"/>
                <a:cs typeface="+mj-cs"/>
              </a:rPr>
              <a:t>ur application </a:t>
            </a:r>
            <a:r>
              <a:rPr lang="en-GB" sz="1600" b="0" dirty="0">
                <a:solidFill>
                  <a:schemeClr val="bg1"/>
                </a:solidFill>
              </a:rPr>
              <a:t>security to the next level</a:t>
            </a:r>
          </a:p>
          <a:p>
            <a:pPr algn="l"/>
            <a:r>
              <a:rPr lang="en-GB" sz="1600" b="0" dirty="0">
                <a:solidFill>
                  <a:schemeClr val="tx2"/>
                </a:solidFill>
                <a:hlinkClick r:id="rId3">
                  <a:extLst>
                    <a:ext uri="{A12FA001-AC4F-418D-AE19-62706E023703}">
                      <ahyp:hlinkClr xmlns:ahyp="http://schemas.microsoft.com/office/drawing/2018/hyperlinkcolor" val="tx"/>
                    </a:ext>
                  </a:extLst>
                </a:hlinkClick>
              </a:rPr>
              <a:t>checkmarx.com</a:t>
            </a:r>
            <a:endParaRPr lang="en-GB" sz="1600" b="0" dirty="0">
              <a:solidFill>
                <a:schemeClr val="tx2"/>
              </a:solidFill>
            </a:endParaRPr>
          </a:p>
          <a:p>
            <a:pPr algn="l"/>
            <a:endParaRPr lang="en-GB" sz="1600" b="0" dirty="0">
              <a:solidFill>
                <a:schemeClr val="bg1"/>
              </a:solidFill>
            </a:endParaRPr>
          </a:p>
          <a:p>
            <a:pPr algn="l"/>
            <a:r>
              <a:rPr lang="en-GB" sz="1600" b="0" dirty="0">
                <a:solidFill>
                  <a:schemeClr val="bg1"/>
                </a:solidFill>
              </a:rPr>
              <a:t>Follow us on</a:t>
            </a:r>
          </a:p>
          <a:p>
            <a:pPr algn="l"/>
            <a:r>
              <a:rPr lang="en-GB" sz="1600" b="0" dirty="0">
                <a:solidFill>
                  <a:schemeClr val="tx2"/>
                </a:solidFill>
                <a:hlinkClick r:id="rId4">
                  <a:extLst>
                    <a:ext uri="{A12FA001-AC4F-418D-AE19-62706E023703}">
                      <ahyp:hlinkClr xmlns:ahyp="http://schemas.microsoft.com/office/drawing/2018/hyperlinkcolor" val="tx"/>
                    </a:ext>
                  </a:extLst>
                </a:hlinkClick>
              </a:rPr>
              <a:t>LinkedIn/</a:t>
            </a:r>
            <a:r>
              <a:rPr lang="en-GB" sz="1600" b="0" dirty="0" err="1">
                <a:solidFill>
                  <a:schemeClr val="tx2"/>
                </a:solidFill>
                <a:hlinkClick r:id="rId4">
                  <a:extLst>
                    <a:ext uri="{A12FA001-AC4F-418D-AE19-62706E023703}">
                      <ahyp:hlinkClr xmlns:ahyp="http://schemas.microsoft.com/office/drawing/2018/hyperlinkcolor" val="tx"/>
                    </a:ext>
                  </a:extLst>
                </a:hlinkClick>
              </a:rPr>
              <a:t>checkmarx</a:t>
            </a:r>
            <a:r>
              <a:rPr lang="en-GB" sz="1600" b="0" dirty="0">
                <a:solidFill>
                  <a:schemeClr val="tx2"/>
                </a:solidFill>
                <a:hlinkClick r:id="rId4">
                  <a:extLst>
                    <a:ext uri="{A12FA001-AC4F-418D-AE19-62706E023703}">
                      <ahyp:hlinkClr xmlns:ahyp="http://schemas.microsoft.com/office/drawing/2018/hyperlinkcolor" val="tx"/>
                    </a:ext>
                  </a:extLst>
                </a:hlinkClick>
              </a:rPr>
              <a:t> </a:t>
            </a:r>
            <a:r>
              <a:rPr lang="en-GB" sz="1600" b="0" dirty="0">
                <a:solidFill>
                  <a:schemeClr val="tx2"/>
                </a:solidFill>
              </a:rPr>
              <a:t>and </a:t>
            </a:r>
            <a:r>
              <a:rPr lang="en-GB" sz="1600" b="0" dirty="0">
                <a:solidFill>
                  <a:schemeClr val="tx2"/>
                </a:solidFill>
                <a:hlinkClick r:id="rId5">
                  <a:extLst>
                    <a:ext uri="{A12FA001-AC4F-418D-AE19-62706E023703}">
                      <ahyp:hlinkClr xmlns:ahyp="http://schemas.microsoft.com/office/drawing/2018/hyperlinkcolor" val="tx"/>
                    </a:ext>
                  </a:extLst>
                </a:hlinkClick>
              </a:rPr>
              <a:t>Twitter/</a:t>
            </a:r>
            <a:r>
              <a:rPr lang="en-GB" sz="1600" b="0" dirty="0" err="1">
                <a:solidFill>
                  <a:schemeClr val="tx2"/>
                </a:solidFill>
                <a:hlinkClick r:id="rId5">
                  <a:extLst>
                    <a:ext uri="{A12FA001-AC4F-418D-AE19-62706E023703}">
                      <ahyp:hlinkClr xmlns:ahyp="http://schemas.microsoft.com/office/drawing/2018/hyperlinkcolor" val="tx"/>
                    </a:ext>
                  </a:extLst>
                </a:hlinkClick>
              </a:rPr>
              <a:t>checkmarx</a:t>
            </a:r>
            <a:endParaRPr lang="en-GB" sz="1600" b="0" dirty="0">
              <a:solidFill>
                <a:schemeClr val="tx2"/>
              </a:solidFill>
            </a:endParaRPr>
          </a:p>
        </p:txBody>
      </p:sp>
      <p:sp>
        <p:nvSpPr>
          <p:cNvPr id="19" name="Title 1">
            <a:extLst>
              <a:ext uri="{FF2B5EF4-FFF2-40B4-BE49-F238E27FC236}">
                <a16:creationId xmlns:a16="http://schemas.microsoft.com/office/drawing/2014/main" id="{41128C08-3C04-48B4-99C6-909CEF443244}"/>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solidFill>
                  <a:schemeClr val="tx2"/>
                </a:solidFill>
              </a:rPr>
              <a:t>Thank you</a:t>
            </a:r>
          </a:p>
        </p:txBody>
      </p:sp>
      <p:sp>
        <p:nvSpPr>
          <p:cNvPr id="26" name="Title 1">
            <a:extLst>
              <a:ext uri="{FF2B5EF4-FFF2-40B4-BE49-F238E27FC236}">
                <a16:creationId xmlns:a16="http://schemas.microsoft.com/office/drawing/2014/main" id="{D036755E-D630-4C47-91AC-2F914777BBE7}"/>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solidFill>
                  <a:schemeClr val="tx2"/>
                </a:solidFill>
              </a:rPr>
              <a:t>Questions. Feedback. Contact details.</a:t>
            </a:r>
          </a:p>
        </p:txBody>
      </p:sp>
      <p:grpSp>
        <p:nvGrpSpPr>
          <p:cNvPr id="33" name="Group 32">
            <a:extLst>
              <a:ext uri="{FF2B5EF4-FFF2-40B4-BE49-F238E27FC236}">
                <a16:creationId xmlns:a16="http://schemas.microsoft.com/office/drawing/2014/main" id="{E155E8A5-389D-4129-941E-1146D1812D24}"/>
              </a:ext>
            </a:extLst>
          </p:cNvPr>
          <p:cNvGrpSpPr/>
          <p:nvPr userDrawn="1"/>
        </p:nvGrpSpPr>
        <p:grpSpPr>
          <a:xfrm>
            <a:off x="1106995" y="1114669"/>
            <a:ext cx="1921955" cy="248868"/>
            <a:chOff x="2087541" y="-1621965"/>
            <a:chExt cx="12192054" cy="1578711"/>
          </a:xfrm>
        </p:grpSpPr>
        <p:sp>
          <p:nvSpPr>
            <p:cNvPr id="34" name="Freeform: Shape 33">
              <a:extLst>
                <a:ext uri="{FF2B5EF4-FFF2-40B4-BE49-F238E27FC236}">
                  <a16:creationId xmlns:a16="http://schemas.microsoft.com/office/drawing/2014/main" id="{F848FC84-C4AF-4790-A2A2-E54A819D15D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E734A119-5CF5-4148-8BCE-115F6BA0511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B7EF7BB-AB6A-454E-8CA0-9B16B6038158}"/>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6" name="Freeform: Shape 15">
            <a:extLst>
              <a:ext uri="{FF2B5EF4-FFF2-40B4-BE49-F238E27FC236}">
                <a16:creationId xmlns:a16="http://schemas.microsoft.com/office/drawing/2014/main" id="{805E6994-E58A-4648-928B-3F4C14474282}"/>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tx2"/>
          </a:solidFill>
          <a:ln w="3175"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016320DC-ED47-4759-B005-EFBA53C3FFE5}"/>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tx2"/>
          </a:solidFill>
          <a:ln w="317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E5364026-E195-4E56-B3FB-63BAE24BAA76}"/>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tx2"/>
          </a:solidFill>
          <a:ln w="317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46977DFD-6350-4577-9835-7D97ED222C63}"/>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tx2"/>
          </a:solidFill>
          <a:ln w="317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555FB904-E4B1-4D6E-BC6D-E807F98054BD}"/>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tx2"/>
          </a:solidFill>
          <a:ln w="317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E11962B4-D0FB-4DC8-A1FE-E3712C8FC567}"/>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tx2"/>
          </a:solidFill>
          <a:ln w="3175" cap="flat">
            <a:noFill/>
            <a:prstDash val="solid"/>
            <a:miter/>
          </a:ln>
        </p:spPr>
        <p:txBody>
          <a:bodyPr rtlCol="0" anchor="ctr"/>
          <a:lstStyle/>
          <a:p>
            <a:endParaRPr lang="en-IN"/>
          </a:p>
        </p:txBody>
      </p:sp>
      <p:grpSp>
        <p:nvGrpSpPr>
          <p:cNvPr id="23" name="Group 22">
            <a:extLst>
              <a:ext uri="{FF2B5EF4-FFF2-40B4-BE49-F238E27FC236}">
                <a16:creationId xmlns:a16="http://schemas.microsoft.com/office/drawing/2014/main" id="{FE31D956-A60B-4E00-9C9A-9EDB3F7490C8}"/>
              </a:ext>
            </a:extLst>
          </p:cNvPr>
          <p:cNvGrpSpPr/>
          <p:nvPr userDrawn="1"/>
        </p:nvGrpSpPr>
        <p:grpSpPr>
          <a:xfrm>
            <a:off x="12571367" y="0"/>
            <a:ext cx="1872208" cy="2313645"/>
            <a:chOff x="12674314" y="6424422"/>
            <a:chExt cx="2870527" cy="3547352"/>
          </a:xfrm>
        </p:grpSpPr>
        <p:sp>
          <p:nvSpPr>
            <p:cNvPr id="24" name="Freeform: Shape 23">
              <a:extLst>
                <a:ext uri="{FF2B5EF4-FFF2-40B4-BE49-F238E27FC236}">
                  <a16:creationId xmlns:a16="http://schemas.microsoft.com/office/drawing/2014/main" id="{6DE3EBAC-002B-4292-89AC-3D7E70D18049}"/>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5" name="Text Placeholder 15">
              <a:extLst>
                <a:ext uri="{FF2B5EF4-FFF2-40B4-BE49-F238E27FC236}">
                  <a16:creationId xmlns:a16="http://schemas.microsoft.com/office/drawing/2014/main" id="{89133338-EBF9-4F23-9D05-AD9DD4C9B0A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469856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50"/>
                                        <p:tgtEl>
                                          <p:spTgt spid="18"/>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50"/>
                                        <p:tgtEl>
                                          <p:spTgt spid="16"/>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50"/>
                                        <p:tgtEl>
                                          <p:spTgt spid="20"/>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50"/>
                                        <p:tgtEl>
                                          <p:spTgt spid="21"/>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50"/>
                                        <p:tgtEl>
                                          <p:spTgt spid="22"/>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0" grpId="0" animBg="1"/>
      <p:bldP spid="21" grpId="0" animBg="1"/>
      <p:bldP spid="22" grpId="0" animBg="1"/>
    </p:bld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7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8" name="Imagem 7" descr="Logotipo, nome da empresa&#10;&#10;Descrição gerada automaticamente">
            <a:extLst>
              <a:ext uri="{FF2B5EF4-FFF2-40B4-BE49-F238E27FC236}">
                <a16:creationId xmlns:a16="http://schemas.microsoft.com/office/drawing/2014/main" id="{E1AD9477-8119-4050-9B29-B8816785C4C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sp>
        <p:nvSpPr>
          <p:cNvPr id="5" name="Retângulo 4">
            <a:extLst>
              <a:ext uri="{FF2B5EF4-FFF2-40B4-BE49-F238E27FC236}">
                <a16:creationId xmlns:a16="http://schemas.microsoft.com/office/drawing/2014/main" id="{F49DF5AB-07DC-D510-F479-C95EB8D09C2D}"/>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reto 5">
            <a:extLst>
              <a:ext uri="{FF2B5EF4-FFF2-40B4-BE49-F238E27FC236}">
                <a16:creationId xmlns:a16="http://schemas.microsoft.com/office/drawing/2014/main" id="{76A1FD50-CC1E-8539-E092-67F083F82F69}"/>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7" name="Imagem 6" descr="Logotipo, nome da empresa&#10;&#10;Descrição gerada automaticamente">
            <a:extLst>
              <a:ext uri="{FF2B5EF4-FFF2-40B4-BE49-F238E27FC236}">
                <a16:creationId xmlns:a16="http://schemas.microsoft.com/office/drawing/2014/main" id="{F1267246-F0F8-19C5-FCB6-FC9EA035208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pic>
        <p:nvPicPr>
          <p:cNvPr id="4" name="Imagem 3" descr="Logotipo&#10;&#10;Descrição gerada automaticamente com confiança média">
            <a:extLst>
              <a:ext uri="{FF2B5EF4-FFF2-40B4-BE49-F238E27FC236}">
                <a16:creationId xmlns:a16="http://schemas.microsoft.com/office/drawing/2014/main" id="{B83CC6A1-E736-8B6A-14E5-50C1E7AA2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4253324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reto 4">
            <a:extLst>
              <a:ext uri="{FF2B5EF4-FFF2-40B4-BE49-F238E27FC236}">
                <a16:creationId xmlns:a16="http://schemas.microsoft.com/office/drawing/2014/main" id="{35FE143B-A556-4DBC-B3A8-9BC4B15EB785}"/>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m 11" descr="Logotipo, nome da empresa&#10;&#10;Descrição gerada automaticamente">
            <a:extLst>
              <a:ext uri="{FF2B5EF4-FFF2-40B4-BE49-F238E27FC236}">
                <a16:creationId xmlns:a16="http://schemas.microsoft.com/office/drawing/2014/main" id="{63BC957D-6031-1308-B4CD-AC562DC2C3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92872" y="6331789"/>
            <a:ext cx="924126" cy="399830"/>
          </a:xfrm>
          <a:prstGeom prst="rect">
            <a:avLst/>
          </a:prstGeom>
        </p:spPr>
      </p:pic>
    </p:spTree>
    <p:extLst>
      <p:ext uri="{BB962C8B-B14F-4D97-AF65-F5344CB8AC3E}">
        <p14:creationId xmlns:p14="http://schemas.microsoft.com/office/powerpoint/2010/main" val="3211120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8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reto 4">
            <a:extLst>
              <a:ext uri="{FF2B5EF4-FFF2-40B4-BE49-F238E27FC236}">
                <a16:creationId xmlns:a16="http://schemas.microsoft.com/office/drawing/2014/main" id="{35FE143B-A556-4DBC-B3A8-9BC4B15EB785}"/>
              </a:ext>
            </a:extLst>
          </p:cNvPr>
          <p:cNvCxnSpPr/>
          <p:nvPr/>
        </p:nvCxnSpPr>
        <p:spPr>
          <a:xfrm>
            <a:off x="-371061" y="1086678"/>
            <a:ext cx="7845287" cy="0"/>
          </a:xfrm>
          <a:prstGeom prst="line">
            <a:avLst/>
          </a:prstGeom>
          <a:ln>
            <a:solidFill>
              <a:srgbClr val="00386E"/>
            </a:solidFill>
          </a:ln>
        </p:spPr>
        <p:style>
          <a:lnRef idx="1">
            <a:schemeClr val="accent1"/>
          </a:lnRef>
          <a:fillRef idx="0">
            <a:schemeClr val="accent1"/>
          </a:fillRef>
          <a:effectRef idx="0">
            <a:schemeClr val="accent1"/>
          </a:effectRef>
          <a:fontRef idx="minor">
            <a:schemeClr val="tx1"/>
          </a:fontRef>
        </p:style>
      </p:cxnSp>
      <p:pic>
        <p:nvPicPr>
          <p:cNvPr id="3" name="Imagem 2" descr="Logotipo&#10;&#10;Descrição gerada automaticamente">
            <a:extLst>
              <a:ext uri="{FF2B5EF4-FFF2-40B4-BE49-F238E27FC236}">
                <a16:creationId xmlns:a16="http://schemas.microsoft.com/office/drawing/2014/main" id="{E058199C-E3F3-48CD-A12A-90ED89F1E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7" name="Imagem 6" descr="Logotipo&#10;&#10;Descrição gerada automaticamente com confiança média">
            <a:extLst>
              <a:ext uri="{FF2B5EF4-FFF2-40B4-BE49-F238E27FC236}">
                <a16:creationId xmlns:a16="http://schemas.microsoft.com/office/drawing/2014/main" id="{EEB5724D-DD5A-5606-B672-37FE83BF99B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2783369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1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Logotipo, nome da empresa&#10;&#10;Descrição gerada automaticamente">
            <a:extLst>
              <a:ext uri="{FF2B5EF4-FFF2-40B4-BE49-F238E27FC236}">
                <a16:creationId xmlns:a16="http://schemas.microsoft.com/office/drawing/2014/main" id="{45890134-1AF3-40A8-880E-401953D9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255" y="5393356"/>
            <a:ext cx="3094890" cy="1339029"/>
          </a:xfrm>
          <a:prstGeom prst="rect">
            <a:avLst/>
          </a:prstGeom>
        </p:spPr>
      </p:pic>
      <p:cxnSp>
        <p:nvCxnSpPr>
          <p:cNvPr id="11" name="Conector reto 10">
            <a:extLst>
              <a:ext uri="{FF2B5EF4-FFF2-40B4-BE49-F238E27FC236}">
                <a16:creationId xmlns:a16="http://schemas.microsoft.com/office/drawing/2014/main" id="{8B2C9590-D9D5-4E17-AE5A-D4720023A456}"/>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0AB65B12-FBA3-46A4-A9D6-A663DA6B3D58}"/>
              </a:ext>
            </a:extLst>
          </p:cNvPr>
          <p:cNvSpPr/>
          <p:nvPr/>
        </p:nvSpPr>
        <p:spPr>
          <a:xfrm>
            <a:off x="-2473" y="1961321"/>
            <a:ext cx="12208059" cy="49165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Logotipo&#10;&#10;Descrição gerada automaticamente">
            <a:extLst>
              <a:ext uri="{FF2B5EF4-FFF2-40B4-BE49-F238E27FC236}">
                <a16:creationId xmlns:a16="http://schemas.microsoft.com/office/drawing/2014/main" id="{47FAFE26-71D3-1064-33CD-271EEB8DE3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4" name="Imagem 13" descr="Logotipo&#10;&#10;Descrição gerada automaticamente com confiança média">
            <a:extLst>
              <a:ext uri="{FF2B5EF4-FFF2-40B4-BE49-F238E27FC236}">
                <a16:creationId xmlns:a16="http://schemas.microsoft.com/office/drawing/2014/main" id="{F3B32D46-EE26-5586-1AB8-94629B0987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60041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3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Logotipo, nome da empresa&#10;&#10;Descrição gerada automaticamente">
            <a:extLst>
              <a:ext uri="{FF2B5EF4-FFF2-40B4-BE49-F238E27FC236}">
                <a16:creationId xmlns:a16="http://schemas.microsoft.com/office/drawing/2014/main" id="{45890134-1AF3-40A8-880E-401953D9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255" y="5393356"/>
            <a:ext cx="3094890" cy="1339029"/>
          </a:xfrm>
          <a:prstGeom prst="rect">
            <a:avLst/>
          </a:prstGeom>
        </p:spPr>
      </p:pic>
      <p:cxnSp>
        <p:nvCxnSpPr>
          <p:cNvPr id="11" name="Conector reto 10">
            <a:extLst>
              <a:ext uri="{FF2B5EF4-FFF2-40B4-BE49-F238E27FC236}">
                <a16:creationId xmlns:a16="http://schemas.microsoft.com/office/drawing/2014/main" id="{8B2C9590-D9D5-4E17-AE5A-D4720023A456}"/>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0AB65B12-FBA3-46A4-A9D6-A663DA6B3D58}"/>
              </a:ext>
            </a:extLst>
          </p:cNvPr>
          <p:cNvSpPr/>
          <p:nvPr/>
        </p:nvSpPr>
        <p:spPr>
          <a:xfrm>
            <a:off x="-2473" y="1210895"/>
            <a:ext cx="12208059" cy="5666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Logotipo&#10;&#10;Descrição gerada automaticamente">
            <a:extLst>
              <a:ext uri="{FF2B5EF4-FFF2-40B4-BE49-F238E27FC236}">
                <a16:creationId xmlns:a16="http://schemas.microsoft.com/office/drawing/2014/main" id="{7378FE9C-96A8-FF21-608D-04886D991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4" name="Imagem 13" descr="Logotipo&#10;&#10;Descrição gerada automaticamente com confiança média">
            <a:extLst>
              <a:ext uri="{FF2B5EF4-FFF2-40B4-BE49-F238E27FC236}">
                <a16:creationId xmlns:a16="http://schemas.microsoft.com/office/drawing/2014/main" id="{E69096AF-0776-40D1-B60F-F5DC046112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0809218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2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Logotipo, nome da empresa&#10;&#10;Descrição gerada automaticamente">
            <a:extLst>
              <a:ext uri="{FF2B5EF4-FFF2-40B4-BE49-F238E27FC236}">
                <a16:creationId xmlns:a16="http://schemas.microsoft.com/office/drawing/2014/main" id="{45890134-1AF3-40A8-880E-401953D9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255" y="5393356"/>
            <a:ext cx="3094890" cy="1339029"/>
          </a:xfrm>
          <a:prstGeom prst="rect">
            <a:avLst/>
          </a:prstGeom>
        </p:spPr>
      </p:pic>
      <p:cxnSp>
        <p:nvCxnSpPr>
          <p:cNvPr id="11" name="Conector reto 10">
            <a:extLst>
              <a:ext uri="{FF2B5EF4-FFF2-40B4-BE49-F238E27FC236}">
                <a16:creationId xmlns:a16="http://schemas.microsoft.com/office/drawing/2014/main" id="{8B2C9590-D9D5-4E17-AE5A-D4720023A456}"/>
              </a:ext>
            </a:extLst>
          </p:cNvPr>
          <p:cNvCxnSpPr/>
          <p:nvPr/>
        </p:nvCxnSpPr>
        <p:spPr>
          <a:xfrm>
            <a:off x="-379687" y="620852"/>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0AB65B12-FBA3-46A4-A9D6-A663DA6B3D58}"/>
              </a:ext>
            </a:extLst>
          </p:cNvPr>
          <p:cNvSpPr/>
          <p:nvPr/>
        </p:nvSpPr>
        <p:spPr>
          <a:xfrm>
            <a:off x="-2473" y="793631"/>
            <a:ext cx="12208059" cy="60842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descr="Logotipo&#10;&#10;Descrição gerada automaticamente">
            <a:extLst>
              <a:ext uri="{FF2B5EF4-FFF2-40B4-BE49-F238E27FC236}">
                <a16:creationId xmlns:a16="http://schemas.microsoft.com/office/drawing/2014/main" id="{7378FE9C-96A8-FF21-608D-04886D991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4" name="Imagem 13" descr="Logotipo&#10;&#10;Descrição gerada automaticamente com confiança média">
            <a:extLst>
              <a:ext uri="{FF2B5EF4-FFF2-40B4-BE49-F238E27FC236}">
                <a16:creationId xmlns:a16="http://schemas.microsoft.com/office/drawing/2014/main" id="{E69096AF-0776-40D1-B60F-F5DC046112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8517351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8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Logotipo, nome da empresa&#10;&#10;Descrição gerada automaticamente">
            <a:extLst>
              <a:ext uri="{FF2B5EF4-FFF2-40B4-BE49-F238E27FC236}">
                <a16:creationId xmlns:a16="http://schemas.microsoft.com/office/drawing/2014/main" id="{45890134-1AF3-40A8-880E-401953D9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0603" y="6393379"/>
            <a:ext cx="783541" cy="339005"/>
          </a:xfrm>
          <a:prstGeom prst="rect">
            <a:avLst/>
          </a:prstGeom>
        </p:spPr>
      </p:pic>
      <p:cxnSp>
        <p:nvCxnSpPr>
          <p:cNvPr id="11" name="Conector reto 10">
            <a:extLst>
              <a:ext uri="{FF2B5EF4-FFF2-40B4-BE49-F238E27FC236}">
                <a16:creationId xmlns:a16="http://schemas.microsoft.com/office/drawing/2014/main" id="{8B2C9590-D9D5-4E17-AE5A-D4720023A456}"/>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0AB65B12-FBA3-46A4-A9D6-A663DA6B3D58}"/>
              </a:ext>
            </a:extLst>
          </p:cNvPr>
          <p:cNvSpPr/>
          <p:nvPr/>
        </p:nvSpPr>
        <p:spPr>
          <a:xfrm>
            <a:off x="-2473" y="1210896"/>
            <a:ext cx="12208059" cy="37751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 name="Imagem 6" descr="Logotipo&#10;&#10;Descrição gerada automaticamente com confiança média">
            <a:extLst>
              <a:ext uri="{FF2B5EF4-FFF2-40B4-BE49-F238E27FC236}">
                <a16:creationId xmlns:a16="http://schemas.microsoft.com/office/drawing/2014/main" id="{833ADFC7-77A1-7203-6E3B-451BBF39D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293" y="1210896"/>
            <a:ext cx="1264927" cy="232781"/>
          </a:xfrm>
          <a:prstGeom prst="rect">
            <a:avLst/>
          </a:prstGeom>
        </p:spPr>
      </p:pic>
    </p:spTree>
    <p:extLst>
      <p:ext uri="{BB962C8B-B14F-4D97-AF65-F5344CB8AC3E}">
        <p14:creationId xmlns:p14="http://schemas.microsoft.com/office/powerpoint/2010/main" val="2848142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5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3" name="Imagem 62" descr="Logotipo, nome da empresa&#10;&#10;Descrição gerada automaticamente">
            <a:extLst>
              <a:ext uri="{FF2B5EF4-FFF2-40B4-BE49-F238E27FC236}">
                <a16:creationId xmlns:a16="http://schemas.microsoft.com/office/drawing/2014/main" id="{A012DA5B-B0E4-4ABF-9F27-80AEE95D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2555" y="6628"/>
            <a:ext cx="981590" cy="424693"/>
          </a:xfrm>
          <a:prstGeom prst="rect">
            <a:avLst/>
          </a:prstGeom>
        </p:spPr>
      </p:pic>
    </p:spTree>
    <p:extLst>
      <p:ext uri="{BB962C8B-B14F-4D97-AF65-F5344CB8AC3E}">
        <p14:creationId xmlns:p14="http://schemas.microsoft.com/office/powerpoint/2010/main" val="4268303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3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Logotipo&#10;&#10;Descrição gerada automaticamente">
            <a:extLst>
              <a:ext uri="{FF2B5EF4-FFF2-40B4-BE49-F238E27FC236}">
                <a16:creationId xmlns:a16="http://schemas.microsoft.com/office/drawing/2014/main" id="{86E09364-054B-4DE1-9D61-46BFFEAF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8835" y="105892"/>
            <a:ext cx="742274" cy="330624"/>
          </a:xfrm>
          <a:prstGeom prst="rect">
            <a:avLst/>
          </a:prstGeom>
        </p:spPr>
      </p:pic>
      <p:pic>
        <p:nvPicPr>
          <p:cNvPr id="8" name="Imagem 7" descr="Logotipo&#10;&#10;Descrição gerada automaticamente com confiança média">
            <a:extLst>
              <a:ext uri="{FF2B5EF4-FFF2-40B4-BE49-F238E27FC236}">
                <a16:creationId xmlns:a16="http://schemas.microsoft.com/office/drawing/2014/main" id="{D36E3A99-4CC7-D3C7-45AF-50AA97F7BD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
        <p:nvSpPr>
          <p:cNvPr id="6" name="CaixaDeTexto 5">
            <a:extLst>
              <a:ext uri="{FF2B5EF4-FFF2-40B4-BE49-F238E27FC236}">
                <a16:creationId xmlns:a16="http://schemas.microsoft.com/office/drawing/2014/main" id="{80294262-8A4C-2ABF-4645-77F907D7D738}"/>
              </a:ext>
            </a:extLst>
          </p:cNvPr>
          <p:cNvSpPr txBox="1"/>
          <p:nvPr userDrawn="1"/>
        </p:nvSpPr>
        <p:spPr>
          <a:xfrm>
            <a:off x="2517" y="8937"/>
            <a:ext cx="8258999" cy="553998"/>
          </a:xfrm>
          <a:prstGeom prst="rect">
            <a:avLst/>
          </a:prstGeom>
          <a:noFill/>
        </p:spPr>
        <p:txBody>
          <a:bodyPr wrap="square">
            <a:spAutoFit/>
          </a:bodyPr>
          <a:lstStyle/>
          <a:p>
            <a:r>
              <a:rPr lang="pt-BR" sz="3000" b="1" dirty="0">
                <a:solidFill>
                  <a:srgbClr val="002060"/>
                </a:solidFill>
              </a:rPr>
              <a:t>POSSÍVEL APROFUNDAMENTO PÓS POC</a:t>
            </a:r>
          </a:p>
        </p:txBody>
      </p:sp>
      <p:sp>
        <p:nvSpPr>
          <p:cNvPr id="7" name="Retângulo 6">
            <a:extLst>
              <a:ext uri="{FF2B5EF4-FFF2-40B4-BE49-F238E27FC236}">
                <a16:creationId xmlns:a16="http://schemas.microsoft.com/office/drawing/2014/main" id="{D3E51C9F-46FE-32EA-41ED-32ECB38A9ECA}"/>
              </a:ext>
            </a:extLst>
          </p:cNvPr>
          <p:cNvSpPr/>
          <p:nvPr userDrawn="1"/>
        </p:nvSpPr>
        <p:spPr>
          <a:xfrm>
            <a:off x="117447" y="1048624"/>
            <a:ext cx="11373514" cy="50732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Block Arc 74">
            <a:extLst>
              <a:ext uri="{FF2B5EF4-FFF2-40B4-BE49-F238E27FC236}">
                <a16:creationId xmlns:a16="http://schemas.microsoft.com/office/drawing/2014/main" id="{468524E8-84E6-EF3F-F604-BF512C4030FB}"/>
              </a:ext>
            </a:extLst>
          </p:cNvPr>
          <p:cNvSpPr/>
          <p:nvPr userDrawn="1"/>
        </p:nvSpPr>
        <p:spPr>
          <a:xfrm>
            <a:off x="259890" y="716581"/>
            <a:ext cx="11316025" cy="10740465"/>
          </a:xfrm>
          <a:prstGeom prst="blockArc">
            <a:avLst>
              <a:gd name="adj1" fmla="val 10806344"/>
              <a:gd name="adj2" fmla="val 21563827"/>
              <a:gd name="adj3" fmla="val 31060"/>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nvGrpSpPr>
          <p:cNvPr id="11" name="Group 23">
            <a:extLst>
              <a:ext uri="{FF2B5EF4-FFF2-40B4-BE49-F238E27FC236}">
                <a16:creationId xmlns:a16="http://schemas.microsoft.com/office/drawing/2014/main" id="{BB6F727B-A73E-B30F-3A66-E485CC2B5B3D}"/>
              </a:ext>
            </a:extLst>
          </p:cNvPr>
          <p:cNvGrpSpPr/>
          <p:nvPr userDrawn="1"/>
        </p:nvGrpSpPr>
        <p:grpSpPr>
          <a:xfrm>
            <a:off x="4844502" y="4525290"/>
            <a:ext cx="2168486" cy="2207158"/>
            <a:chOff x="4653899" y="4593650"/>
            <a:chExt cx="2253916" cy="2294112"/>
          </a:xfrm>
        </p:grpSpPr>
        <p:sp>
          <p:nvSpPr>
            <p:cNvPr id="12" name="Oval 38">
              <a:extLst>
                <a:ext uri="{FF2B5EF4-FFF2-40B4-BE49-F238E27FC236}">
                  <a16:creationId xmlns:a16="http://schemas.microsoft.com/office/drawing/2014/main" id="{A6A088A1-5BA4-8D2B-8837-AE8287C90FC9}"/>
                </a:ext>
              </a:extLst>
            </p:cNvPr>
            <p:cNvSpPr/>
            <p:nvPr/>
          </p:nvSpPr>
          <p:spPr>
            <a:xfrm>
              <a:off x="4653899" y="4593650"/>
              <a:ext cx="2253916" cy="2294112"/>
            </a:xfrm>
            <a:prstGeom prst="ellipse">
              <a:avLst/>
            </a:prstGeom>
            <a:solidFill>
              <a:srgbClr val="003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Oval 39">
              <a:extLst>
                <a:ext uri="{FF2B5EF4-FFF2-40B4-BE49-F238E27FC236}">
                  <a16:creationId xmlns:a16="http://schemas.microsoft.com/office/drawing/2014/main" id="{3ED8B3C3-3839-0B12-E804-EFD29E679CAC}"/>
                </a:ext>
              </a:extLst>
            </p:cNvPr>
            <p:cNvSpPr/>
            <p:nvPr/>
          </p:nvSpPr>
          <p:spPr>
            <a:xfrm>
              <a:off x="4846183" y="4789364"/>
              <a:ext cx="1869348" cy="190268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rgbClr val="00386E"/>
                </a:solidFill>
              </a:endParaRPr>
            </a:p>
          </p:txBody>
        </p:sp>
        <p:pic>
          <p:nvPicPr>
            <p:cNvPr id="14" name="Graphic 41" descr="Lightbulb and gear with solid fill">
              <a:extLst>
                <a:ext uri="{FF2B5EF4-FFF2-40B4-BE49-F238E27FC236}">
                  <a16:creationId xmlns:a16="http://schemas.microsoft.com/office/drawing/2014/main" id="{466615BC-ED17-2634-7092-42EA39170F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07269" y="5104817"/>
              <a:ext cx="1171649" cy="1171647"/>
            </a:xfrm>
            <a:prstGeom prst="rect">
              <a:avLst/>
            </a:prstGeom>
          </p:spPr>
        </p:pic>
      </p:grpSp>
      <p:sp>
        <p:nvSpPr>
          <p:cNvPr id="15" name="Oval 45">
            <a:extLst>
              <a:ext uri="{FF2B5EF4-FFF2-40B4-BE49-F238E27FC236}">
                <a16:creationId xmlns:a16="http://schemas.microsoft.com/office/drawing/2014/main" id="{4A48C38C-F131-C550-F010-E8A58DB94F53}"/>
              </a:ext>
            </a:extLst>
          </p:cNvPr>
          <p:cNvSpPr/>
          <p:nvPr userDrawn="1"/>
        </p:nvSpPr>
        <p:spPr>
          <a:xfrm>
            <a:off x="7825119" y="5228472"/>
            <a:ext cx="584775" cy="584775"/>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4</a:t>
            </a:r>
          </a:p>
        </p:txBody>
      </p:sp>
      <p:sp>
        <p:nvSpPr>
          <p:cNvPr id="16" name="Oval 46">
            <a:extLst>
              <a:ext uri="{FF2B5EF4-FFF2-40B4-BE49-F238E27FC236}">
                <a16:creationId xmlns:a16="http://schemas.microsoft.com/office/drawing/2014/main" id="{09AF106B-E428-63D5-0EA5-7049D38B90AC}"/>
              </a:ext>
            </a:extLst>
          </p:cNvPr>
          <p:cNvSpPr/>
          <p:nvPr userDrawn="1"/>
        </p:nvSpPr>
        <p:spPr>
          <a:xfrm>
            <a:off x="4583820" y="4103373"/>
            <a:ext cx="584775" cy="584775"/>
          </a:xfrm>
          <a:prstGeom prst="ellipse">
            <a:avLst/>
          </a:prstGeom>
          <a:solidFill>
            <a:srgbClr val="00386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2</a:t>
            </a:r>
          </a:p>
        </p:txBody>
      </p:sp>
      <p:sp>
        <p:nvSpPr>
          <p:cNvPr id="17" name="Oval 48">
            <a:extLst>
              <a:ext uri="{FF2B5EF4-FFF2-40B4-BE49-F238E27FC236}">
                <a16:creationId xmlns:a16="http://schemas.microsoft.com/office/drawing/2014/main" id="{6961E21E-5C98-49A4-091B-51B4C3E47625}"/>
              </a:ext>
            </a:extLst>
          </p:cNvPr>
          <p:cNvSpPr/>
          <p:nvPr userDrawn="1"/>
        </p:nvSpPr>
        <p:spPr>
          <a:xfrm>
            <a:off x="3543595" y="5087687"/>
            <a:ext cx="584775" cy="584775"/>
          </a:xfrm>
          <a:prstGeom prst="ellipse">
            <a:avLst/>
          </a:prstGeom>
          <a:solidFill>
            <a:srgbClr val="00386E"/>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1</a:t>
            </a:r>
          </a:p>
        </p:txBody>
      </p:sp>
      <p:cxnSp>
        <p:nvCxnSpPr>
          <p:cNvPr id="21" name="Straight Connector 13">
            <a:extLst>
              <a:ext uri="{FF2B5EF4-FFF2-40B4-BE49-F238E27FC236}">
                <a16:creationId xmlns:a16="http://schemas.microsoft.com/office/drawing/2014/main" id="{4AA62A86-1143-4B9F-05C6-531E56A00820}"/>
              </a:ext>
            </a:extLst>
          </p:cNvPr>
          <p:cNvCxnSpPr>
            <a:cxnSpLocks/>
          </p:cNvCxnSpPr>
          <p:nvPr userDrawn="1"/>
        </p:nvCxnSpPr>
        <p:spPr>
          <a:xfrm>
            <a:off x="1780674" y="2409977"/>
            <a:ext cx="2430619" cy="250744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83">
            <a:extLst>
              <a:ext uri="{FF2B5EF4-FFF2-40B4-BE49-F238E27FC236}">
                <a16:creationId xmlns:a16="http://schemas.microsoft.com/office/drawing/2014/main" id="{0BCC9E85-0090-982F-E496-682F609FA57E}"/>
              </a:ext>
            </a:extLst>
          </p:cNvPr>
          <p:cNvCxnSpPr>
            <a:cxnSpLocks/>
          </p:cNvCxnSpPr>
          <p:nvPr userDrawn="1"/>
        </p:nvCxnSpPr>
        <p:spPr>
          <a:xfrm>
            <a:off x="5867050" y="716581"/>
            <a:ext cx="76071" cy="33867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42">
            <a:extLst>
              <a:ext uri="{FF2B5EF4-FFF2-40B4-BE49-F238E27FC236}">
                <a16:creationId xmlns:a16="http://schemas.microsoft.com/office/drawing/2014/main" id="{9EA3B4C0-1F07-1C4D-EA52-9FA3D333782E}"/>
              </a:ext>
            </a:extLst>
          </p:cNvPr>
          <p:cNvCxnSpPr>
            <a:cxnSpLocks/>
          </p:cNvCxnSpPr>
          <p:nvPr userDrawn="1"/>
        </p:nvCxnSpPr>
        <p:spPr>
          <a:xfrm flipH="1">
            <a:off x="7646197" y="2149642"/>
            <a:ext cx="2107010" cy="25639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49">
            <a:extLst>
              <a:ext uri="{FF2B5EF4-FFF2-40B4-BE49-F238E27FC236}">
                <a16:creationId xmlns:a16="http://schemas.microsoft.com/office/drawing/2014/main" id="{7ACFAC0F-995B-BFA6-7E12-E8A0E8340B96}"/>
              </a:ext>
            </a:extLst>
          </p:cNvPr>
          <p:cNvSpPr/>
          <p:nvPr userDrawn="1"/>
        </p:nvSpPr>
        <p:spPr>
          <a:xfrm>
            <a:off x="6643302" y="4073017"/>
            <a:ext cx="584775" cy="584775"/>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a:t>3</a:t>
            </a:r>
          </a:p>
        </p:txBody>
      </p:sp>
    </p:spTree>
    <p:extLst>
      <p:ext uri="{BB962C8B-B14F-4D97-AF65-F5344CB8AC3E}">
        <p14:creationId xmlns:p14="http://schemas.microsoft.com/office/powerpoint/2010/main" val="2441547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Retângulo 8">
            <a:extLst>
              <a:ext uri="{FF2B5EF4-FFF2-40B4-BE49-F238E27FC236}">
                <a16:creationId xmlns:a16="http://schemas.microsoft.com/office/drawing/2014/main" id="{B5FEA785-770F-ED8C-56D4-A87BE8749B70}"/>
              </a:ext>
            </a:extLst>
          </p:cNvPr>
          <p:cNvSpPr/>
          <p:nvPr/>
        </p:nvSpPr>
        <p:spPr>
          <a:xfrm>
            <a:off x="0" y="-34505"/>
            <a:ext cx="12192000" cy="5922238"/>
          </a:xfrm>
          <a:prstGeom prst="rect">
            <a:avLst/>
          </a:prstGeom>
          <a:solidFill>
            <a:srgbClr val="00386E"/>
          </a:solidFill>
          <a:ln>
            <a:solidFill>
              <a:srgbClr val="0038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7">
            <a:extLst>
              <a:ext uri="{FF2B5EF4-FFF2-40B4-BE49-F238E27FC236}">
                <a16:creationId xmlns:a16="http://schemas.microsoft.com/office/drawing/2014/main" id="{E83E22B3-CB2A-324E-93BF-7914A2722C7C}"/>
              </a:ext>
            </a:extLst>
          </p:cNvPr>
          <p:cNvSpPr/>
          <p:nvPr/>
        </p:nvSpPr>
        <p:spPr>
          <a:xfrm>
            <a:off x="0" y="5909782"/>
            <a:ext cx="12203220" cy="9482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41" descr="Logotipo, nome da empresa&#10;&#10;Descrição gerada automaticamente">
            <a:extLst>
              <a:ext uri="{FF2B5EF4-FFF2-40B4-BE49-F238E27FC236}">
                <a16:creationId xmlns:a16="http://schemas.microsoft.com/office/drawing/2014/main" id="{7FBDA6A2-D5C5-8557-3C90-74273129118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855" r="6594" b="11490"/>
          <a:stretch/>
        </p:blipFill>
        <p:spPr>
          <a:xfrm>
            <a:off x="9284655" y="1555287"/>
            <a:ext cx="2923388" cy="5302713"/>
          </a:xfrm>
          <a:prstGeom prst="rect">
            <a:avLst/>
          </a:prstGeom>
        </p:spPr>
      </p:pic>
      <p:pic>
        <p:nvPicPr>
          <p:cNvPr id="10" name="Imagem 2" descr="Logotipo&#10;&#10;Descrição gerada automaticamente">
            <a:extLst>
              <a:ext uri="{FF2B5EF4-FFF2-40B4-BE49-F238E27FC236}">
                <a16:creationId xmlns:a16="http://schemas.microsoft.com/office/drawing/2014/main" id="{9751BFD1-8FC9-F36D-484F-F6FFE796D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627" y="6003985"/>
            <a:ext cx="1761138" cy="784447"/>
          </a:xfrm>
          <a:prstGeom prst="rect">
            <a:avLst/>
          </a:prstGeom>
        </p:spPr>
      </p:pic>
    </p:spTree>
    <p:extLst>
      <p:ext uri="{BB962C8B-B14F-4D97-AF65-F5344CB8AC3E}">
        <p14:creationId xmlns:p14="http://schemas.microsoft.com/office/powerpoint/2010/main" val="771495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1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Imagem 4" descr="Logotipo&#10;&#10;Descrição gerada automaticamente">
            <a:extLst>
              <a:ext uri="{FF2B5EF4-FFF2-40B4-BE49-F238E27FC236}">
                <a16:creationId xmlns:a16="http://schemas.microsoft.com/office/drawing/2014/main" id="{86E09364-054B-4DE1-9D61-46BFFEAF18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48835" y="105892"/>
            <a:ext cx="742274" cy="330624"/>
          </a:xfrm>
          <a:prstGeom prst="rect">
            <a:avLst/>
          </a:prstGeom>
        </p:spPr>
      </p:pic>
      <p:pic>
        <p:nvPicPr>
          <p:cNvPr id="8" name="Imagem 7" descr="Logotipo&#10;&#10;Descrição gerada automaticamente com confiança média">
            <a:extLst>
              <a:ext uri="{FF2B5EF4-FFF2-40B4-BE49-F238E27FC236}">
                <a16:creationId xmlns:a16="http://schemas.microsoft.com/office/drawing/2014/main" id="{D36E3A99-4CC7-D3C7-45AF-50AA97F7BD6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497988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6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Logotipo&#10;&#10;Descrição gerada automaticamente">
            <a:extLst>
              <a:ext uri="{FF2B5EF4-FFF2-40B4-BE49-F238E27FC236}">
                <a16:creationId xmlns:a16="http://schemas.microsoft.com/office/drawing/2014/main" id="{42B4252B-743C-E923-FB95-108C039AE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5" name="Imagem 4" descr="Logotipo&#10;&#10;Descrição gerada automaticamente com confiança média">
            <a:extLst>
              <a:ext uri="{FF2B5EF4-FFF2-40B4-BE49-F238E27FC236}">
                <a16:creationId xmlns:a16="http://schemas.microsoft.com/office/drawing/2014/main" id="{9AD8A657-E490-CFB9-93F7-E7FAF947A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7324162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9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descr="Logotipo&#10;&#10;Descrição gerada automaticamente">
            <a:extLst>
              <a:ext uri="{FF2B5EF4-FFF2-40B4-BE49-F238E27FC236}">
                <a16:creationId xmlns:a16="http://schemas.microsoft.com/office/drawing/2014/main" id="{42B4252B-743C-E923-FB95-108C039AEE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5" name="Imagem 4" descr="Logotipo&#10;&#10;Descrição gerada automaticamente com confiança média">
            <a:extLst>
              <a:ext uri="{FF2B5EF4-FFF2-40B4-BE49-F238E27FC236}">
                <a16:creationId xmlns:a16="http://schemas.microsoft.com/office/drawing/2014/main" id="{9AD8A657-E490-CFB9-93F7-E7FAF947AD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
        <p:nvSpPr>
          <p:cNvPr id="6" name="Title 2">
            <a:extLst>
              <a:ext uri="{FF2B5EF4-FFF2-40B4-BE49-F238E27FC236}">
                <a16:creationId xmlns:a16="http://schemas.microsoft.com/office/drawing/2014/main" id="{06B5F72E-5543-F074-36EC-AE7054A25FD3}"/>
              </a:ext>
            </a:extLst>
          </p:cNvPr>
          <p:cNvSpPr txBox="1">
            <a:spLocks/>
          </p:cNvSpPr>
          <p:nvPr userDrawn="1"/>
        </p:nvSpPr>
        <p:spPr>
          <a:xfrm>
            <a:off x="0" y="126508"/>
            <a:ext cx="11049000" cy="590931"/>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b="1" cap="none" dirty="0">
                <a:solidFill>
                  <a:srgbClr val="002060"/>
                </a:solidFill>
                <a:latin typeface="Oswald Medium" panose="00000600000000000000" pitchFamily="2" charset="0"/>
                <a:ea typeface="Open Sans" charset="0"/>
                <a:cs typeface="Arial" panose="020B0604020202020204" pitchFamily="34" charset="0"/>
              </a:rPr>
              <a:t>AppSec – O que </a:t>
            </a:r>
            <a:r>
              <a:rPr lang="en-US" sz="3600" b="1" cap="none" dirty="0" err="1">
                <a:solidFill>
                  <a:srgbClr val="002060"/>
                </a:solidFill>
                <a:latin typeface="Oswald Medium" panose="00000600000000000000" pitchFamily="2" charset="0"/>
                <a:ea typeface="Open Sans" charset="0"/>
                <a:cs typeface="Arial" panose="020B0604020202020204" pitchFamily="34" charset="0"/>
              </a:rPr>
              <a:t>fazemos</a:t>
            </a:r>
            <a:r>
              <a:rPr lang="en-US" sz="3600" b="1" cap="none" dirty="0">
                <a:solidFill>
                  <a:srgbClr val="002060"/>
                </a:solidFill>
                <a:latin typeface="Oswald Medium" panose="00000600000000000000" pitchFamily="2" charset="0"/>
                <a:ea typeface="Open Sans" charset="0"/>
                <a:cs typeface="Arial" panose="020B0604020202020204" pitchFamily="34" charset="0"/>
              </a:rPr>
              <a:t> ?</a:t>
            </a:r>
          </a:p>
        </p:txBody>
      </p:sp>
      <p:sp>
        <p:nvSpPr>
          <p:cNvPr id="7" name="Title 2">
            <a:extLst>
              <a:ext uri="{FF2B5EF4-FFF2-40B4-BE49-F238E27FC236}">
                <a16:creationId xmlns:a16="http://schemas.microsoft.com/office/drawing/2014/main" id="{19AA13BD-478D-F419-C1A6-42BB7EE9DFBE}"/>
              </a:ext>
            </a:extLst>
          </p:cNvPr>
          <p:cNvSpPr txBox="1">
            <a:spLocks/>
          </p:cNvSpPr>
          <p:nvPr userDrawn="1"/>
        </p:nvSpPr>
        <p:spPr>
          <a:xfrm>
            <a:off x="571500" y="1014578"/>
            <a:ext cx="10388601" cy="738664"/>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a:lnSpc>
                <a:spcPct val="100000"/>
              </a:lnSpc>
              <a:spcBef>
                <a:spcPts val="0"/>
              </a:spcBef>
              <a:spcAft>
                <a:spcPts val="600"/>
              </a:spcAft>
              <a:buClr>
                <a:schemeClr val="tx1"/>
              </a:buClr>
            </a:pPr>
            <a:r>
              <a:rPr lang="pt-BR" sz="1400" cap="none" dirty="0">
                <a:solidFill>
                  <a:srgbClr val="002060"/>
                </a:solidFill>
                <a:latin typeface="+mn-lt"/>
                <a:ea typeface="+mn-ea"/>
                <a:cs typeface="Arial" panose="020B0604020202020204" pitchFamily="34" charset="0"/>
              </a:rPr>
              <a:t>Junto com  Checkmarx, implementamos uma solução unificada de teste de segurança de aplicativos para que as equipes acelerem e agilizem a metodologia </a:t>
            </a:r>
            <a:r>
              <a:rPr lang="pt-BR" sz="1400" cap="none" dirty="0" err="1">
                <a:solidFill>
                  <a:srgbClr val="002060"/>
                </a:solidFill>
                <a:latin typeface="+mn-lt"/>
                <a:ea typeface="+mn-ea"/>
                <a:cs typeface="Arial" panose="020B0604020202020204" pitchFamily="34" charset="0"/>
              </a:rPr>
              <a:t>DevSecOps</a:t>
            </a:r>
            <a:r>
              <a:rPr lang="pt-BR" sz="1400" cap="none" dirty="0">
                <a:solidFill>
                  <a:srgbClr val="002060"/>
                </a:solidFill>
                <a:latin typeface="+mn-lt"/>
                <a:ea typeface="+mn-ea"/>
                <a:cs typeface="Arial" panose="020B0604020202020204" pitchFamily="34" charset="0"/>
              </a:rPr>
              <a:t> por meio da varredura de código em todo o SDLC, permitindo que as equipes de desenvolvimento, operações e segurança trabalhem juntas, sem problemas.</a:t>
            </a:r>
            <a:r>
              <a:rPr lang="en-US" sz="1400" cap="none" dirty="0">
                <a:solidFill>
                  <a:srgbClr val="002060"/>
                </a:solidFill>
                <a:latin typeface="+mn-lt"/>
                <a:ea typeface="+mn-ea"/>
                <a:cs typeface="Arial" panose="020B0604020202020204" pitchFamily="34" charset="0"/>
              </a:rPr>
              <a:t>. </a:t>
            </a:r>
          </a:p>
        </p:txBody>
      </p:sp>
      <p:sp>
        <p:nvSpPr>
          <p:cNvPr id="8" name="Rectangle 42">
            <a:extLst>
              <a:ext uri="{FF2B5EF4-FFF2-40B4-BE49-F238E27FC236}">
                <a16:creationId xmlns:a16="http://schemas.microsoft.com/office/drawing/2014/main" id="{E518C183-9BDA-BC56-CAA4-A6A82B30EE71}"/>
              </a:ext>
            </a:extLst>
          </p:cNvPr>
          <p:cNvSpPr/>
          <p:nvPr userDrawn="1"/>
        </p:nvSpPr>
        <p:spPr>
          <a:xfrm>
            <a:off x="2885541" y="2228862"/>
            <a:ext cx="2059543" cy="679052"/>
          </a:xfrm>
          <a:prstGeom prst="rect">
            <a:avLst/>
          </a:prstGeom>
          <a:solidFill>
            <a:schemeClr val="bg1"/>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Check-In</a:t>
            </a:r>
          </a:p>
        </p:txBody>
      </p:sp>
      <p:sp>
        <p:nvSpPr>
          <p:cNvPr id="10" name="Rectangle 43">
            <a:extLst>
              <a:ext uri="{FF2B5EF4-FFF2-40B4-BE49-F238E27FC236}">
                <a16:creationId xmlns:a16="http://schemas.microsoft.com/office/drawing/2014/main" id="{22E79516-7572-DA08-A371-6205054936A1}"/>
              </a:ext>
            </a:extLst>
          </p:cNvPr>
          <p:cNvSpPr/>
          <p:nvPr userDrawn="1"/>
        </p:nvSpPr>
        <p:spPr>
          <a:xfrm>
            <a:off x="5066229" y="2228862"/>
            <a:ext cx="2059543" cy="679052"/>
          </a:xfrm>
          <a:prstGeom prst="rect">
            <a:avLst/>
          </a:prstGeom>
          <a:solidFill>
            <a:schemeClr val="bg1"/>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Build</a:t>
            </a:r>
          </a:p>
        </p:txBody>
      </p:sp>
      <p:sp>
        <p:nvSpPr>
          <p:cNvPr id="11" name="Rectangle 44">
            <a:extLst>
              <a:ext uri="{FF2B5EF4-FFF2-40B4-BE49-F238E27FC236}">
                <a16:creationId xmlns:a16="http://schemas.microsoft.com/office/drawing/2014/main" id="{41164B62-500E-8012-9714-ACD91C549089}"/>
              </a:ext>
            </a:extLst>
          </p:cNvPr>
          <p:cNvSpPr/>
          <p:nvPr userDrawn="1"/>
        </p:nvSpPr>
        <p:spPr>
          <a:xfrm>
            <a:off x="7246918" y="2228862"/>
            <a:ext cx="2059543" cy="679052"/>
          </a:xfrm>
          <a:prstGeom prst="rect">
            <a:avLst/>
          </a:prstGeom>
          <a:solidFill>
            <a:schemeClr val="bg1"/>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Testes</a:t>
            </a:r>
          </a:p>
        </p:txBody>
      </p:sp>
      <p:sp>
        <p:nvSpPr>
          <p:cNvPr id="12" name="Freeform: Shape 45">
            <a:extLst>
              <a:ext uri="{FF2B5EF4-FFF2-40B4-BE49-F238E27FC236}">
                <a16:creationId xmlns:a16="http://schemas.microsoft.com/office/drawing/2014/main" id="{FD70301C-726B-EA51-DBC1-DDC2BD8152E6}"/>
              </a:ext>
            </a:extLst>
          </p:cNvPr>
          <p:cNvSpPr/>
          <p:nvPr userDrawn="1"/>
        </p:nvSpPr>
        <p:spPr>
          <a:xfrm>
            <a:off x="704852" y="2228862"/>
            <a:ext cx="2059543" cy="679052"/>
          </a:xfrm>
          <a:custGeom>
            <a:avLst/>
            <a:gdLst>
              <a:gd name="connsiteX0" fmla="*/ 0 w 2059543"/>
              <a:gd name="connsiteY0" fmla="*/ 0 h 679052"/>
              <a:gd name="connsiteX1" fmla="*/ 374648 w 2059543"/>
              <a:gd name="connsiteY1" fmla="*/ 0 h 679052"/>
              <a:gd name="connsiteX2" fmla="*/ 457002 w 2059543"/>
              <a:gd name="connsiteY2" fmla="*/ 0 h 679052"/>
              <a:gd name="connsiteX3" fmla="*/ 2059543 w 2059543"/>
              <a:gd name="connsiteY3" fmla="*/ 0 h 679052"/>
              <a:gd name="connsiteX4" fmla="*/ 2059543 w 2059543"/>
              <a:gd name="connsiteY4" fmla="*/ 679052 h 679052"/>
              <a:gd name="connsiteX5" fmla="*/ 457002 w 2059543"/>
              <a:gd name="connsiteY5" fmla="*/ 679052 h 679052"/>
              <a:gd name="connsiteX6" fmla="*/ 374648 w 2059543"/>
              <a:gd name="connsiteY6" fmla="*/ 679052 h 679052"/>
              <a:gd name="connsiteX7" fmla="*/ 0 w 2059543"/>
              <a:gd name="connsiteY7" fmla="*/ 679052 h 679052"/>
              <a:gd name="connsiteX8" fmla="*/ 222050 w 2059543"/>
              <a:gd name="connsiteY8" fmla="*/ 339526 h 6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543" h="679052">
                <a:moveTo>
                  <a:pt x="0" y="0"/>
                </a:moveTo>
                <a:lnTo>
                  <a:pt x="374648" y="0"/>
                </a:lnTo>
                <a:lnTo>
                  <a:pt x="457002" y="0"/>
                </a:lnTo>
                <a:lnTo>
                  <a:pt x="2059543" y="0"/>
                </a:lnTo>
                <a:lnTo>
                  <a:pt x="2059543" y="679052"/>
                </a:lnTo>
                <a:lnTo>
                  <a:pt x="457002" y="679052"/>
                </a:lnTo>
                <a:lnTo>
                  <a:pt x="374648" y="679052"/>
                </a:lnTo>
                <a:lnTo>
                  <a:pt x="0" y="679052"/>
                </a:lnTo>
                <a:lnTo>
                  <a:pt x="222050" y="339526"/>
                </a:lnTo>
                <a:close/>
              </a:path>
            </a:pathLst>
          </a:custGeom>
          <a:solidFill>
            <a:schemeClr val="bg1"/>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6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Codificação</a:t>
            </a:r>
            <a:endParaRPr kumimoji="0" lang="en-ID"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13" name="Freeform: Shape 46">
            <a:extLst>
              <a:ext uri="{FF2B5EF4-FFF2-40B4-BE49-F238E27FC236}">
                <a16:creationId xmlns:a16="http://schemas.microsoft.com/office/drawing/2014/main" id="{1B0F4141-1A68-70EB-BF15-285D1EAD58BC}"/>
              </a:ext>
            </a:extLst>
          </p:cNvPr>
          <p:cNvSpPr/>
          <p:nvPr userDrawn="1"/>
        </p:nvSpPr>
        <p:spPr>
          <a:xfrm>
            <a:off x="9427607" y="2228862"/>
            <a:ext cx="2059543" cy="679052"/>
          </a:xfrm>
          <a:custGeom>
            <a:avLst/>
            <a:gdLst>
              <a:gd name="connsiteX0" fmla="*/ 0 w 2059543"/>
              <a:gd name="connsiteY0" fmla="*/ 0 h 679052"/>
              <a:gd name="connsiteX1" fmla="*/ 1380491 w 2059543"/>
              <a:gd name="connsiteY1" fmla="*/ 0 h 679052"/>
              <a:gd name="connsiteX2" fmla="*/ 1684895 w 2059543"/>
              <a:gd name="connsiteY2" fmla="*/ 0 h 679052"/>
              <a:gd name="connsiteX3" fmla="*/ 1837493 w 2059543"/>
              <a:gd name="connsiteY3" fmla="*/ 0 h 679052"/>
              <a:gd name="connsiteX4" fmla="*/ 2059543 w 2059543"/>
              <a:gd name="connsiteY4" fmla="*/ 339526 h 679052"/>
              <a:gd name="connsiteX5" fmla="*/ 1837493 w 2059543"/>
              <a:gd name="connsiteY5" fmla="*/ 679052 h 679052"/>
              <a:gd name="connsiteX6" fmla="*/ 1684895 w 2059543"/>
              <a:gd name="connsiteY6" fmla="*/ 679052 h 679052"/>
              <a:gd name="connsiteX7" fmla="*/ 1380491 w 2059543"/>
              <a:gd name="connsiteY7" fmla="*/ 679052 h 679052"/>
              <a:gd name="connsiteX8" fmla="*/ 0 w 2059543"/>
              <a:gd name="connsiteY8" fmla="*/ 679052 h 6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543" h="679052">
                <a:moveTo>
                  <a:pt x="0" y="0"/>
                </a:moveTo>
                <a:lnTo>
                  <a:pt x="1380491" y="0"/>
                </a:lnTo>
                <a:lnTo>
                  <a:pt x="1684895" y="0"/>
                </a:lnTo>
                <a:lnTo>
                  <a:pt x="1837493" y="0"/>
                </a:lnTo>
                <a:lnTo>
                  <a:pt x="2059543" y="339526"/>
                </a:lnTo>
                <a:lnTo>
                  <a:pt x="1837493" y="679052"/>
                </a:lnTo>
                <a:lnTo>
                  <a:pt x="1684895" y="679052"/>
                </a:lnTo>
                <a:lnTo>
                  <a:pt x="1380491" y="679052"/>
                </a:lnTo>
                <a:lnTo>
                  <a:pt x="0" y="679052"/>
                </a:lnTo>
                <a:close/>
              </a:path>
            </a:pathLst>
          </a:custGeom>
          <a:gradFill>
            <a:gsLst>
              <a:gs pos="0">
                <a:schemeClr val="accent6"/>
              </a:gs>
              <a:gs pos="100000">
                <a:schemeClr val="accent1"/>
              </a:gs>
            </a:gsLst>
            <a:lin ang="2700000" scaled="1"/>
          </a:gra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Deploy para </a:t>
            </a:r>
            <a:r>
              <a:rPr kumimoji="0" lang="en-US" sz="16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Produção</a:t>
            </a:r>
            <a:endParaRPr kumimoji="0" lang="en-US" sz="16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14" name="Group 48">
            <a:extLst>
              <a:ext uri="{FF2B5EF4-FFF2-40B4-BE49-F238E27FC236}">
                <a16:creationId xmlns:a16="http://schemas.microsoft.com/office/drawing/2014/main" id="{D6E338F0-3FDB-28FC-0C28-5D8C9C01C5F6}"/>
              </a:ext>
            </a:extLst>
          </p:cNvPr>
          <p:cNvGrpSpPr/>
          <p:nvPr userDrawn="1"/>
        </p:nvGrpSpPr>
        <p:grpSpPr>
          <a:xfrm>
            <a:off x="704852" y="3033797"/>
            <a:ext cx="10782298" cy="679052"/>
            <a:chOff x="704852" y="1901742"/>
            <a:chExt cx="10782298" cy="679052"/>
          </a:xfrm>
          <a:solidFill>
            <a:schemeClr val="bg1"/>
          </a:solidFill>
        </p:grpSpPr>
        <p:sp>
          <p:nvSpPr>
            <p:cNvPr id="15" name="Rectangle 49">
              <a:extLst>
                <a:ext uri="{FF2B5EF4-FFF2-40B4-BE49-F238E27FC236}">
                  <a16:creationId xmlns:a16="http://schemas.microsoft.com/office/drawing/2014/main" id="{397EA118-8421-7BD3-69E3-D1FE8E9A6EFB}"/>
                </a:ext>
              </a:extLst>
            </p:cNvPr>
            <p:cNvSpPr/>
            <p:nvPr/>
          </p:nvSpPr>
          <p:spPr>
            <a:xfrm>
              <a:off x="2885541" y="1901742"/>
              <a:ext cx="2059543" cy="679052"/>
            </a:xfrm>
            <a:prstGeom prst="rect">
              <a:avLst/>
            </a:prstGeom>
            <a:solidFill>
              <a:schemeClr val="bg1">
                <a:alpha val="0"/>
              </a:schemeClr>
            </a:solidFill>
            <a:ln w="9525">
              <a:gradFill flip="none" rotWithShape="1">
                <a:gsLst>
                  <a:gs pos="0">
                    <a:schemeClr val="accent6"/>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Integrar</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com </a:t>
              </a: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repositório</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a:t>
              </a:r>
              <a:b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br>
              <a:r>
                <a:rPr lang="en-US" sz="1200" dirty="0">
                  <a:solidFill>
                    <a:srgbClr val="1B2C7F"/>
                  </a:solidFill>
                  <a:latin typeface="Arial" panose="020B0604020202020204" pitchFamily="34" charset="0"/>
                  <a:cs typeface="Arial" panose="020B0604020202020204" pitchFamily="34" charset="0"/>
                </a:rPr>
                <a:t>do </a:t>
              </a:r>
              <a:r>
                <a:rPr lang="en-US" sz="1200" dirty="0" err="1">
                  <a:solidFill>
                    <a:srgbClr val="1B2C7F"/>
                  </a:solidFill>
                  <a:latin typeface="Arial" panose="020B0604020202020204" pitchFamily="34" charset="0"/>
                  <a:cs typeface="Arial" panose="020B0604020202020204" pitchFamily="34" charset="0"/>
                </a:rPr>
                <a:t>cliente</a:t>
              </a:r>
              <a:r>
                <a:rPr lang="en-US" sz="1200" dirty="0">
                  <a:solidFill>
                    <a:srgbClr val="1B2C7F"/>
                  </a:solidFill>
                  <a:latin typeface="Arial" panose="020B0604020202020204" pitchFamily="34" charset="0"/>
                  <a:cs typeface="Arial" panose="020B0604020202020204" pitchFamily="34" charset="0"/>
                </a:rPr>
                <a:t> (scan </a:t>
              </a:r>
              <a:r>
                <a:rPr lang="en-US" sz="1200" dirty="0" err="1">
                  <a:solidFill>
                    <a:srgbClr val="1B2C7F"/>
                  </a:solidFill>
                  <a:latin typeface="Arial" panose="020B0604020202020204" pitchFamily="34" charset="0"/>
                  <a:cs typeface="Arial" panose="020B0604020202020204" pitchFamily="34" charset="0"/>
                </a:rPr>
                <a:t>eventos</a:t>
              </a:r>
              <a:r>
                <a:rPr lang="en-US" sz="1200" dirty="0">
                  <a:solidFill>
                    <a:srgbClr val="1B2C7F"/>
                  </a:solidFill>
                  <a:latin typeface="Arial" panose="020B0604020202020204" pitchFamily="34" charset="0"/>
                  <a:cs typeface="Arial" panose="020B0604020202020204" pitchFamily="34" charset="0"/>
                </a:rPr>
                <a:t>)</a:t>
              </a:r>
              <a:endPar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endParaRPr>
            </a:p>
          </p:txBody>
        </p:sp>
        <p:sp>
          <p:nvSpPr>
            <p:cNvPr id="16" name="Rectangle 50">
              <a:extLst>
                <a:ext uri="{FF2B5EF4-FFF2-40B4-BE49-F238E27FC236}">
                  <a16:creationId xmlns:a16="http://schemas.microsoft.com/office/drawing/2014/main" id="{5D310E29-D1F6-0AF1-4CCF-875570C1EDFE}"/>
                </a:ext>
              </a:extLst>
            </p:cNvPr>
            <p:cNvSpPr/>
            <p:nvPr/>
          </p:nvSpPr>
          <p:spPr>
            <a:xfrm>
              <a:off x="5066229" y="1901742"/>
              <a:ext cx="2059543" cy="679052"/>
            </a:xfrm>
            <a:prstGeom prst="rect">
              <a:avLst/>
            </a:prstGeom>
            <a:solidFill>
              <a:schemeClr val="bg1">
                <a:alpha val="0"/>
              </a:schemeClr>
            </a:solidFill>
            <a:ln w="9525">
              <a:gradFill flip="none" rotWithShape="1">
                <a:gsLst>
                  <a:gs pos="0">
                    <a:schemeClr val="accent6"/>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Scan a </a:t>
              </a: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partir</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do </a:t>
              </a:r>
              <a:r>
                <a:rPr lang="en-US" sz="1200" dirty="0">
                  <a:solidFill>
                    <a:srgbClr val="1B2C7F"/>
                  </a:solidFill>
                  <a:latin typeface="Arial" panose="020B0604020202020204" pitchFamily="34" charset="0"/>
                  <a:cs typeface="Arial" panose="020B0604020202020204" pitchFamily="34" charset="0"/>
                </a:rPr>
                <a:t>pipeline</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de CI/CD, em pull requests</a:t>
              </a:r>
            </a:p>
          </p:txBody>
        </p:sp>
        <p:sp>
          <p:nvSpPr>
            <p:cNvPr id="17" name="Rectangle 51">
              <a:extLst>
                <a:ext uri="{FF2B5EF4-FFF2-40B4-BE49-F238E27FC236}">
                  <a16:creationId xmlns:a16="http://schemas.microsoft.com/office/drawing/2014/main" id="{FB58084C-848E-E4A1-A083-5912B59D88FF}"/>
                </a:ext>
              </a:extLst>
            </p:cNvPr>
            <p:cNvSpPr/>
            <p:nvPr/>
          </p:nvSpPr>
          <p:spPr>
            <a:xfrm>
              <a:off x="7246918" y="1901742"/>
              <a:ext cx="2059543" cy="679052"/>
            </a:xfrm>
            <a:prstGeom prst="rect">
              <a:avLst/>
            </a:prstGeom>
            <a:solidFill>
              <a:schemeClr val="bg1">
                <a:alpha val="0"/>
              </a:schemeClr>
            </a:solidFill>
            <a:ln w="9525">
              <a:gradFill flip="none" rotWithShape="1">
                <a:gsLst>
                  <a:gs pos="0">
                    <a:schemeClr val="accent6"/>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Executar</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scans </a:t>
              </a:r>
              <a:r>
                <a:rPr lang="en-US" sz="1200" dirty="0">
                  <a:solidFill>
                    <a:srgbClr val="1B2C7F"/>
                  </a:solidFill>
                  <a:latin typeface="Arial" panose="020B0604020202020204" pitchFamily="34" charset="0"/>
                  <a:cs typeface="Arial" panose="020B0604020202020204" pitchFamily="34" charset="0"/>
                </a:rPr>
                <a:t>antes do </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deploy para </a:t>
              </a: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produção</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a:t>
              </a:r>
            </a:p>
          </p:txBody>
        </p:sp>
        <p:sp>
          <p:nvSpPr>
            <p:cNvPr id="18" name="Freeform: Shape 52">
              <a:extLst>
                <a:ext uri="{FF2B5EF4-FFF2-40B4-BE49-F238E27FC236}">
                  <a16:creationId xmlns:a16="http://schemas.microsoft.com/office/drawing/2014/main" id="{566A9FFB-55AB-4340-3438-E2511DC94965}"/>
                </a:ext>
              </a:extLst>
            </p:cNvPr>
            <p:cNvSpPr/>
            <p:nvPr/>
          </p:nvSpPr>
          <p:spPr>
            <a:xfrm>
              <a:off x="704852" y="1901742"/>
              <a:ext cx="2059543" cy="679052"/>
            </a:xfrm>
            <a:custGeom>
              <a:avLst/>
              <a:gdLst>
                <a:gd name="connsiteX0" fmla="*/ 0 w 2059543"/>
                <a:gd name="connsiteY0" fmla="*/ 0 h 679052"/>
                <a:gd name="connsiteX1" fmla="*/ 374648 w 2059543"/>
                <a:gd name="connsiteY1" fmla="*/ 0 h 679052"/>
                <a:gd name="connsiteX2" fmla="*/ 457002 w 2059543"/>
                <a:gd name="connsiteY2" fmla="*/ 0 h 679052"/>
                <a:gd name="connsiteX3" fmla="*/ 2059543 w 2059543"/>
                <a:gd name="connsiteY3" fmla="*/ 0 h 679052"/>
                <a:gd name="connsiteX4" fmla="*/ 2059543 w 2059543"/>
                <a:gd name="connsiteY4" fmla="*/ 679052 h 679052"/>
                <a:gd name="connsiteX5" fmla="*/ 457002 w 2059543"/>
                <a:gd name="connsiteY5" fmla="*/ 679052 h 679052"/>
                <a:gd name="connsiteX6" fmla="*/ 374648 w 2059543"/>
                <a:gd name="connsiteY6" fmla="*/ 679052 h 679052"/>
                <a:gd name="connsiteX7" fmla="*/ 0 w 2059543"/>
                <a:gd name="connsiteY7" fmla="*/ 679052 h 679052"/>
                <a:gd name="connsiteX8" fmla="*/ 222050 w 2059543"/>
                <a:gd name="connsiteY8" fmla="*/ 339526 h 6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543" h="679052">
                  <a:moveTo>
                    <a:pt x="0" y="0"/>
                  </a:moveTo>
                  <a:lnTo>
                    <a:pt x="374648" y="0"/>
                  </a:lnTo>
                  <a:lnTo>
                    <a:pt x="457002" y="0"/>
                  </a:lnTo>
                  <a:lnTo>
                    <a:pt x="2059543" y="0"/>
                  </a:lnTo>
                  <a:lnTo>
                    <a:pt x="2059543" y="679052"/>
                  </a:lnTo>
                  <a:lnTo>
                    <a:pt x="457002" y="679052"/>
                  </a:lnTo>
                  <a:lnTo>
                    <a:pt x="374648" y="679052"/>
                  </a:lnTo>
                  <a:lnTo>
                    <a:pt x="0" y="679052"/>
                  </a:lnTo>
                  <a:lnTo>
                    <a:pt x="222050" y="339526"/>
                  </a:lnTo>
                  <a:close/>
                </a:path>
              </a:pathLst>
            </a:custGeom>
            <a:solidFill>
              <a:schemeClr val="bg1">
                <a:alpha val="0"/>
              </a:schemeClr>
            </a:solidFill>
            <a:ln w="9525">
              <a:gradFill flip="none" rotWithShape="1">
                <a:gsLst>
                  <a:gs pos="0">
                    <a:schemeClr val="accent6"/>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200" b="0"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Iniciar</a:t>
              </a: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scans da </a:t>
              </a:r>
              <a:b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b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IDE e CLI</a:t>
              </a:r>
            </a:p>
          </p:txBody>
        </p:sp>
        <p:sp>
          <p:nvSpPr>
            <p:cNvPr id="19" name="Freeform: Shape 53">
              <a:extLst>
                <a:ext uri="{FF2B5EF4-FFF2-40B4-BE49-F238E27FC236}">
                  <a16:creationId xmlns:a16="http://schemas.microsoft.com/office/drawing/2014/main" id="{536B8232-51A0-A731-797F-D04FBE7F1349}"/>
                </a:ext>
              </a:extLst>
            </p:cNvPr>
            <p:cNvSpPr/>
            <p:nvPr/>
          </p:nvSpPr>
          <p:spPr>
            <a:xfrm>
              <a:off x="9427607" y="1901742"/>
              <a:ext cx="2059543" cy="679052"/>
            </a:xfrm>
            <a:custGeom>
              <a:avLst/>
              <a:gdLst>
                <a:gd name="connsiteX0" fmla="*/ 0 w 2059543"/>
                <a:gd name="connsiteY0" fmla="*/ 0 h 679052"/>
                <a:gd name="connsiteX1" fmla="*/ 1380491 w 2059543"/>
                <a:gd name="connsiteY1" fmla="*/ 0 h 679052"/>
                <a:gd name="connsiteX2" fmla="*/ 1684895 w 2059543"/>
                <a:gd name="connsiteY2" fmla="*/ 0 h 679052"/>
                <a:gd name="connsiteX3" fmla="*/ 1837493 w 2059543"/>
                <a:gd name="connsiteY3" fmla="*/ 0 h 679052"/>
                <a:gd name="connsiteX4" fmla="*/ 2059543 w 2059543"/>
                <a:gd name="connsiteY4" fmla="*/ 339526 h 679052"/>
                <a:gd name="connsiteX5" fmla="*/ 1837493 w 2059543"/>
                <a:gd name="connsiteY5" fmla="*/ 679052 h 679052"/>
                <a:gd name="connsiteX6" fmla="*/ 1684895 w 2059543"/>
                <a:gd name="connsiteY6" fmla="*/ 679052 h 679052"/>
                <a:gd name="connsiteX7" fmla="*/ 1380491 w 2059543"/>
                <a:gd name="connsiteY7" fmla="*/ 679052 h 679052"/>
                <a:gd name="connsiteX8" fmla="*/ 0 w 2059543"/>
                <a:gd name="connsiteY8" fmla="*/ 679052 h 67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9543" h="679052">
                  <a:moveTo>
                    <a:pt x="0" y="0"/>
                  </a:moveTo>
                  <a:lnTo>
                    <a:pt x="1380491" y="0"/>
                  </a:lnTo>
                  <a:lnTo>
                    <a:pt x="1684895" y="0"/>
                  </a:lnTo>
                  <a:lnTo>
                    <a:pt x="1837493" y="0"/>
                  </a:lnTo>
                  <a:lnTo>
                    <a:pt x="2059543" y="339526"/>
                  </a:lnTo>
                  <a:lnTo>
                    <a:pt x="1837493" y="679052"/>
                  </a:lnTo>
                  <a:lnTo>
                    <a:pt x="1684895" y="679052"/>
                  </a:lnTo>
                  <a:lnTo>
                    <a:pt x="1380491" y="679052"/>
                  </a:lnTo>
                  <a:lnTo>
                    <a:pt x="0" y="679052"/>
                  </a:lnTo>
                  <a:close/>
                </a:path>
              </a:pathLst>
            </a:custGeom>
            <a:solidFill>
              <a:schemeClr val="bg1">
                <a:alpha val="0"/>
              </a:schemeClr>
            </a:solidFill>
            <a:ln w="9525">
              <a:gradFill flip="none" rotWithShape="1">
                <a:gsLst>
                  <a:gs pos="0">
                    <a:schemeClr val="accent6"/>
                  </a:gs>
                  <a:gs pos="100000">
                    <a:schemeClr val="accent1"/>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Hand-off para</a:t>
              </a:r>
              <a:br>
                <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br>
              <a:r>
                <a:rPr lang="en-US" sz="1200" dirty="0" err="1">
                  <a:solidFill>
                    <a:srgbClr val="1B2C7F"/>
                  </a:solidFill>
                  <a:latin typeface="Arial" panose="020B0604020202020204" pitchFamily="34" charset="0"/>
                  <a:cs typeface="Arial" panose="020B0604020202020204" pitchFamily="34" charset="0"/>
                </a:rPr>
                <a:t>Nuvem</a:t>
              </a:r>
              <a:endParaRPr kumimoji="0" lang="en-US" sz="1200" b="0"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endParaRPr>
            </a:p>
          </p:txBody>
        </p:sp>
      </p:grpSp>
      <p:sp>
        <p:nvSpPr>
          <p:cNvPr id="20" name="Arrow: Chevron 60">
            <a:extLst>
              <a:ext uri="{FF2B5EF4-FFF2-40B4-BE49-F238E27FC236}">
                <a16:creationId xmlns:a16="http://schemas.microsoft.com/office/drawing/2014/main" id="{448E1CDC-BFEC-A345-F042-3A29F72A13F6}"/>
              </a:ext>
            </a:extLst>
          </p:cNvPr>
          <p:cNvSpPr/>
          <p:nvPr userDrawn="1"/>
        </p:nvSpPr>
        <p:spPr>
          <a:xfrm>
            <a:off x="704850" y="5362736"/>
            <a:ext cx="10782299" cy="393186"/>
          </a:xfrm>
          <a:prstGeom prst="chevron">
            <a:avLst>
              <a:gd name="adj" fmla="val 31711"/>
            </a:avLst>
          </a:prstGeom>
          <a:solidFill>
            <a:srgbClr val="CC0000"/>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buClr>
                <a:srgbClr val="1B2C7F"/>
              </a:buClr>
              <a:defRPr/>
            </a:pPr>
            <a:r>
              <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Centro de </a:t>
            </a:r>
            <a:r>
              <a:rPr kumimoji="0" lang="en-ID" sz="12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Excelência</a:t>
            </a:r>
            <a:r>
              <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Nova8 – </a:t>
            </a:r>
            <a:r>
              <a:rPr kumimoji="0" lang="en-ID" sz="12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Serviços</a:t>
            </a:r>
            <a:r>
              <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 </a:t>
            </a:r>
            <a:r>
              <a:rPr kumimoji="0" lang="en-ID" sz="12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Continuados</a:t>
            </a:r>
            <a:endPar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1" name="Arrow: Chevron 61">
            <a:extLst>
              <a:ext uri="{FF2B5EF4-FFF2-40B4-BE49-F238E27FC236}">
                <a16:creationId xmlns:a16="http://schemas.microsoft.com/office/drawing/2014/main" id="{85120775-8567-5CEB-82B1-4AA26BA47CBE}"/>
              </a:ext>
            </a:extLst>
          </p:cNvPr>
          <p:cNvSpPr/>
          <p:nvPr userDrawn="1"/>
        </p:nvSpPr>
        <p:spPr>
          <a:xfrm>
            <a:off x="704850" y="3835291"/>
            <a:ext cx="8601611" cy="393186"/>
          </a:xfrm>
          <a:prstGeom prst="chevron">
            <a:avLst>
              <a:gd name="adj" fmla="val 31711"/>
            </a:avLst>
          </a:prstGeom>
          <a:solidFill>
            <a:srgbClr val="00B050"/>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2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CxSAST</a:t>
            </a:r>
            <a:endPar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grpSp>
        <p:nvGrpSpPr>
          <p:cNvPr id="22" name="Group 68">
            <a:extLst>
              <a:ext uri="{FF2B5EF4-FFF2-40B4-BE49-F238E27FC236}">
                <a16:creationId xmlns:a16="http://schemas.microsoft.com/office/drawing/2014/main" id="{CB96B7E9-C61D-9D5C-5712-6EC211D40817}"/>
              </a:ext>
            </a:extLst>
          </p:cNvPr>
          <p:cNvGrpSpPr/>
          <p:nvPr userDrawn="1"/>
        </p:nvGrpSpPr>
        <p:grpSpPr>
          <a:xfrm>
            <a:off x="704850" y="4354360"/>
            <a:ext cx="8601611" cy="393186"/>
            <a:chOff x="704850" y="4969197"/>
            <a:chExt cx="8601611" cy="393186"/>
          </a:xfrm>
          <a:solidFill>
            <a:schemeClr val="bg1"/>
          </a:solidFill>
        </p:grpSpPr>
        <p:sp>
          <p:nvSpPr>
            <p:cNvPr id="23" name="Freeform: Shape 66">
              <a:extLst>
                <a:ext uri="{FF2B5EF4-FFF2-40B4-BE49-F238E27FC236}">
                  <a16:creationId xmlns:a16="http://schemas.microsoft.com/office/drawing/2014/main" id="{E21E5572-F3FA-25A9-83A6-4362C0789804}"/>
                </a:ext>
              </a:extLst>
            </p:cNvPr>
            <p:cNvSpPr/>
            <p:nvPr/>
          </p:nvSpPr>
          <p:spPr>
            <a:xfrm>
              <a:off x="704850" y="4969197"/>
              <a:ext cx="2059545" cy="393186"/>
            </a:xfrm>
            <a:custGeom>
              <a:avLst/>
              <a:gdLst>
                <a:gd name="connsiteX0" fmla="*/ 0 w 2059545"/>
                <a:gd name="connsiteY0" fmla="*/ 0 h 393186"/>
                <a:gd name="connsiteX1" fmla="*/ 1619250 w 2059545"/>
                <a:gd name="connsiteY1" fmla="*/ 0 h 393186"/>
                <a:gd name="connsiteX2" fmla="*/ 1934862 w 2059545"/>
                <a:gd name="connsiteY2" fmla="*/ 0 h 393186"/>
                <a:gd name="connsiteX3" fmla="*/ 2059545 w 2059545"/>
                <a:gd name="connsiteY3" fmla="*/ 0 h 393186"/>
                <a:gd name="connsiteX4" fmla="*/ 2059545 w 2059545"/>
                <a:gd name="connsiteY4" fmla="*/ 196593 h 393186"/>
                <a:gd name="connsiteX5" fmla="*/ 2059545 w 2059545"/>
                <a:gd name="connsiteY5" fmla="*/ 393186 h 393186"/>
                <a:gd name="connsiteX6" fmla="*/ 1934862 w 2059545"/>
                <a:gd name="connsiteY6" fmla="*/ 393186 h 393186"/>
                <a:gd name="connsiteX7" fmla="*/ 1619250 w 2059545"/>
                <a:gd name="connsiteY7" fmla="*/ 393186 h 393186"/>
                <a:gd name="connsiteX8" fmla="*/ 0 w 2059545"/>
                <a:gd name="connsiteY8" fmla="*/ 393186 h 393186"/>
                <a:gd name="connsiteX9" fmla="*/ 124683 w 2059545"/>
                <a:gd name="connsiteY9" fmla="*/ 196593 h 39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59545" h="393186">
                  <a:moveTo>
                    <a:pt x="0" y="0"/>
                  </a:moveTo>
                  <a:lnTo>
                    <a:pt x="1619250" y="0"/>
                  </a:lnTo>
                  <a:lnTo>
                    <a:pt x="1934862" y="0"/>
                  </a:lnTo>
                  <a:lnTo>
                    <a:pt x="2059545" y="0"/>
                  </a:lnTo>
                  <a:lnTo>
                    <a:pt x="2059545" y="196593"/>
                  </a:lnTo>
                  <a:lnTo>
                    <a:pt x="2059545" y="393186"/>
                  </a:lnTo>
                  <a:lnTo>
                    <a:pt x="1934862" y="393186"/>
                  </a:lnTo>
                  <a:lnTo>
                    <a:pt x="1619250" y="393186"/>
                  </a:lnTo>
                  <a:lnTo>
                    <a:pt x="0" y="393186"/>
                  </a:lnTo>
                  <a:lnTo>
                    <a:pt x="124683" y="196593"/>
                  </a:lnTo>
                  <a:close/>
                </a:path>
              </a:pathLst>
            </a:custGeom>
            <a:solidFill>
              <a:schemeClr val="accent3"/>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200" b="1" i="0" u="none" strike="noStrike" kern="120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rPr>
                <a:t>Codebashing</a:t>
              </a:r>
              <a:endParaRPr kumimoji="0" lang="en-ID" sz="1200" b="1" i="0" u="none" strike="noStrike" kern="1200" cap="none" spc="0" normalizeH="0" baseline="0" noProof="0" dirty="0">
                <a:ln>
                  <a:noFill/>
                </a:ln>
                <a:solidFill>
                  <a:srgbClr val="FFFFFF"/>
                </a:solidFill>
                <a:effectLst/>
                <a:uLnTx/>
                <a:uFillTx/>
                <a:latin typeface="Arial" panose="020B0604020202020204" pitchFamily="34" charset="0"/>
                <a:cs typeface="Arial" panose="020B0604020202020204" pitchFamily="34" charset="0"/>
              </a:endParaRPr>
            </a:p>
          </p:txBody>
        </p:sp>
        <p:sp>
          <p:nvSpPr>
            <p:cNvPr id="24" name="Freeform: Shape 67">
              <a:extLst>
                <a:ext uri="{FF2B5EF4-FFF2-40B4-BE49-F238E27FC236}">
                  <a16:creationId xmlns:a16="http://schemas.microsoft.com/office/drawing/2014/main" id="{6ED934B2-C904-0CEF-53EF-7B2DC4450AB3}"/>
                </a:ext>
              </a:extLst>
            </p:cNvPr>
            <p:cNvSpPr/>
            <p:nvPr/>
          </p:nvSpPr>
          <p:spPr>
            <a:xfrm>
              <a:off x="2885541" y="4969197"/>
              <a:ext cx="6420920" cy="393186"/>
            </a:xfrm>
            <a:custGeom>
              <a:avLst/>
              <a:gdLst>
                <a:gd name="connsiteX0" fmla="*/ 0 w 6420920"/>
                <a:gd name="connsiteY0" fmla="*/ 0 h 393186"/>
                <a:gd name="connsiteX1" fmla="*/ 440295 w 6420920"/>
                <a:gd name="connsiteY1" fmla="*/ 0 h 393186"/>
                <a:gd name="connsiteX2" fmla="*/ 6296237 w 6420920"/>
                <a:gd name="connsiteY2" fmla="*/ 0 h 393186"/>
                <a:gd name="connsiteX3" fmla="*/ 6420920 w 6420920"/>
                <a:gd name="connsiteY3" fmla="*/ 196593 h 393186"/>
                <a:gd name="connsiteX4" fmla="*/ 6296237 w 6420920"/>
                <a:gd name="connsiteY4" fmla="*/ 393186 h 393186"/>
                <a:gd name="connsiteX5" fmla="*/ 440295 w 6420920"/>
                <a:gd name="connsiteY5" fmla="*/ 393186 h 393186"/>
                <a:gd name="connsiteX6" fmla="*/ 0 w 6420920"/>
                <a:gd name="connsiteY6" fmla="*/ 393186 h 39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20920" h="393186">
                  <a:moveTo>
                    <a:pt x="0" y="0"/>
                  </a:moveTo>
                  <a:lnTo>
                    <a:pt x="440295" y="0"/>
                  </a:lnTo>
                  <a:lnTo>
                    <a:pt x="6296237" y="0"/>
                  </a:lnTo>
                  <a:lnTo>
                    <a:pt x="6420920" y="196593"/>
                  </a:lnTo>
                  <a:lnTo>
                    <a:pt x="6296237" y="393186"/>
                  </a:lnTo>
                  <a:lnTo>
                    <a:pt x="440295" y="393186"/>
                  </a:lnTo>
                  <a:lnTo>
                    <a:pt x="0" y="393186"/>
                  </a:lnTo>
                  <a:close/>
                </a:path>
              </a:pathLst>
            </a:custGeom>
            <a:solidFill>
              <a:schemeClr val="tx1"/>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200" b="1"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CxSCA</a:t>
              </a:r>
              <a:r>
                <a:rPr kumimoji="0" lang="en-ID" sz="1200" b="1"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rPr>
                <a:t> &amp; KICS</a:t>
              </a:r>
            </a:p>
          </p:txBody>
        </p:sp>
      </p:grpSp>
      <p:sp>
        <p:nvSpPr>
          <p:cNvPr id="25" name="Arrow: Chevron 69">
            <a:extLst>
              <a:ext uri="{FF2B5EF4-FFF2-40B4-BE49-F238E27FC236}">
                <a16:creationId xmlns:a16="http://schemas.microsoft.com/office/drawing/2014/main" id="{98FF3AF8-3943-B326-BAFB-43C1206D8A00}"/>
              </a:ext>
            </a:extLst>
          </p:cNvPr>
          <p:cNvSpPr/>
          <p:nvPr userDrawn="1"/>
        </p:nvSpPr>
        <p:spPr>
          <a:xfrm>
            <a:off x="7246918" y="4873431"/>
            <a:ext cx="2059543" cy="393186"/>
          </a:xfrm>
          <a:prstGeom prst="chevron">
            <a:avLst>
              <a:gd name="adj" fmla="val 31711"/>
            </a:avLst>
          </a:prstGeom>
          <a:solidFill>
            <a:schemeClr val="accent4"/>
          </a:solidFill>
          <a:ln>
            <a:noFill/>
          </a:ln>
          <a:effectLst>
            <a:outerShdw blurRad="406400" dist="304800" dir="5400000" algn="t" rotWithShape="0">
              <a:schemeClr val="accent6">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
                <a:srgbClr val="1B2C7F"/>
              </a:buClr>
              <a:buSzTx/>
              <a:buFontTx/>
              <a:buNone/>
              <a:tabLst/>
              <a:defRPr/>
            </a:pPr>
            <a:r>
              <a:rPr kumimoji="0" lang="en-ID" sz="1200" b="1" i="0" u="none" strike="noStrike" kern="1200" cap="none" spc="0" normalizeH="0" baseline="0" noProof="0" dirty="0" err="1">
                <a:ln>
                  <a:noFill/>
                </a:ln>
                <a:solidFill>
                  <a:srgbClr val="1B2C7F"/>
                </a:solidFill>
                <a:effectLst/>
                <a:uLnTx/>
                <a:uFillTx/>
                <a:latin typeface="Arial" panose="020B0604020202020204" pitchFamily="34" charset="0"/>
                <a:cs typeface="Arial" panose="020B0604020202020204" pitchFamily="34" charset="0"/>
              </a:rPr>
              <a:t>CxIAST</a:t>
            </a:r>
            <a:endParaRPr kumimoji="0" lang="en-ID" sz="1200" b="1" i="0" u="none" strike="noStrike" kern="1200" cap="none" spc="0" normalizeH="0" baseline="0" noProof="0" dirty="0">
              <a:ln>
                <a:noFill/>
              </a:ln>
              <a:solidFill>
                <a:srgbClr val="1B2C7F"/>
              </a:solidFill>
              <a:effectLst/>
              <a:uLnTx/>
              <a:uFillTx/>
              <a:latin typeface="Arial" panose="020B0604020202020204" pitchFamily="34" charset="0"/>
              <a:cs typeface="Arial" panose="020B0604020202020204" pitchFamily="34" charset="0"/>
            </a:endParaRPr>
          </a:p>
        </p:txBody>
      </p:sp>
      <p:cxnSp>
        <p:nvCxnSpPr>
          <p:cNvPr id="26" name="Connector: Elbow 76">
            <a:extLst>
              <a:ext uri="{FF2B5EF4-FFF2-40B4-BE49-F238E27FC236}">
                <a16:creationId xmlns:a16="http://schemas.microsoft.com/office/drawing/2014/main" id="{061DAB35-7E45-E1BD-A03F-0FA43FBAC6ED}"/>
              </a:ext>
            </a:extLst>
          </p:cNvPr>
          <p:cNvCxnSpPr>
            <a:cxnSpLocks/>
          </p:cNvCxnSpPr>
          <p:nvPr userDrawn="1"/>
        </p:nvCxnSpPr>
        <p:spPr>
          <a:xfrm rot="5400000" flipH="1" flipV="1">
            <a:off x="5005656" y="-1890967"/>
            <a:ext cx="12700" cy="8239659"/>
          </a:xfrm>
          <a:prstGeom prst="bentConnector3">
            <a:avLst>
              <a:gd name="adj1" fmla="val 1800000"/>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DCA2D229-E4A7-50CC-07B4-3496D1CD2A56}"/>
              </a:ext>
            </a:extLst>
          </p:cNvPr>
          <p:cNvCxnSpPr/>
          <p:nvPr userDrawn="1"/>
        </p:nvCxnSpPr>
        <p:spPr>
          <a:xfrm>
            <a:off x="0" y="841664"/>
            <a:ext cx="12192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1802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Logotipo, nome da empresa&#10;&#10;Descrição gerada automaticamente">
            <a:extLst>
              <a:ext uri="{FF2B5EF4-FFF2-40B4-BE49-F238E27FC236}">
                <a16:creationId xmlns:a16="http://schemas.microsoft.com/office/drawing/2014/main" id="{B4826780-9260-461B-AD79-2A414975CA0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pic>
        <p:nvPicPr>
          <p:cNvPr id="7" name="Imagem 6" descr="Logotipo&#10;&#10;Descrição gerada automaticamente com confiança média">
            <a:extLst>
              <a:ext uri="{FF2B5EF4-FFF2-40B4-BE49-F238E27FC236}">
                <a16:creationId xmlns:a16="http://schemas.microsoft.com/office/drawing/2014/main" id="{A46436DC-4AA8-D001-B98A-D07E9B3BAB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cxnSp>
        <p:nvCxnSpPr>
          <p:cNvPr id="8" name="Conector reto 7">
            <a:extLst>
              <a:ext uri="{FF2B5EF4-FFF2-40B4-BE49-F238E27FC236}">
                <a16:creationId xmlns:a16="http://schemas.microsoft.com/office/drawing/2014/main" id="{263C5157-C195-40B7-B4D1-6AED87D1727C}"/>
              </a:ext>
            </a:extLst>
          </p:cNvPr>
          <p:cNvCxnSpPr/>
          <p:nvPr userDrawn="1"/>
        </p:nvCxnSpPr>
        <p:spPr>
          <a:xfrm>
            <a:off x="0" y="841664"/>
            <a:ext cx="12192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Rectangle 49">
            <a:extLst>
              <a:ext uri="{FF2B5EF4-FFF2-40B4-BE49-F238E27FC236}">
                <a16:creationId xmlns:a16="http://schemas.microsoft.com/office/drawing/2014/main" id="{16FA1F2C-5677-B4A3-389B-BD0B0F074718}"/>
              </a:ext>
            </a:extLst>
          </p:cNvPr>
          <p:cNvSpPr/>
          <p:nvPr userDrawn="1"/>
        </p:nvSpPr>
        <p:spPr>
          <a:xfrm>
            <a:off x="569269" y="1271055"/>
            <a:ext cx="10791218" cy="4309259"/>
          </a:xfrm>
          <a:prstGeom prst="rect">
            <a:avLst/>
          </a:prstGeom>
          <a:solidFill>
            <a:srgbClr val="FFFFFF"/>
          </a:solidFill>
          <a:ln w="12700" cap="flat" cmpd="sng" algn="ctr">
            <a:noFill/>
            <a:prstDash val="solid"/>
            <a:miter lim="800000"/>
          </a:ln>
          <a:effectLst>
            <a:outerShdw blurRad="406400" dist="304800" dir="5400000" algn="t" rotWithShape="0">
              <a:srgbClr val="FF42A1">
                <a:alpha val="2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1" name="Group 50">
            <a:extLst>
              <a:ext uri="{FF2B5EF4-FFF2-40B4-BE49-F238E27FC236}">
                <a16:creationId xmlns:a16="http://schemas.microsoft.com/office/drawing/2014/main" id="{BF5ECFAF-A467-71A0-B45D-B6119C51FE8A}"/>
              </a:ext>
            </a:extLst>
          </p:cNvPr>
          <p:cNvGrpSpPr/>
          <p:nvPr userDrawn="1"/>
        </p:nvGrpSpPr>
        <p:grpSpPr>
          <a:xfrm>
            <a:off x="737558" y="3488903"/>
            <a:ext cx="1963709" cy="1926485"/>
            <a:chOff x="868681" y="3932523"/>
            <a:chExt cx="1963709" cy="1926485"/>
          </a:xfrm>
        </p:grpSpPr>
        <p:sp>
          <p:nvSpPr>
            <p:cNvPr id="12" name="Rectangle 51">
              <a:extLst>
                <a:ext uri="{FF2B5EF4-FFF2-40B4-BE49-F238E27FC236}">
                  <a16:creationId xmlns:a16="http://schemas.microsoft.com/office/drawing/2014/main" id="{30ADC3FF-A332-CC6D-DC96-246B7A8272DB}"/>
                </a:ext>
              </a:extLst>
            </p:cNvPr>
            <p:cNvSpPr/>
            <p:nvPr/>
          </p:nvSpPr>
          <p:spPr>
            <a:xfrm>
              <a:off x="868681" y="3932523"/>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2">
              <a:extLst>
                <a:ext uri="{FF2B5EF4-FFF2-40B4-BE49-F238E27FC236}">
                  <a16:creationId xmlns:a16="http://schemas.microsoft.com/office/drawing/2014/main" id="{D022BE14-F699-3918-6B5E-F0BDD4CCB653}"/>
                </a:ext>
              </a:extLst>
            </p:cNvPr>
            <p:cNvSpPr txBox="1">
              <a:spLocks/>
            </p:cNvSpPr>
            <p:nvPr/>
          </p:nvSpPr>
          <p:spPr>
            <a:xfrm>
              <a:off x="971550" y="4896752"/>
              <a:ext cx="1757970" cy="369332"/>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GLOBEE AWARDS GOLD WINNER</a:t>
              </a:r>
            </a:p>
          </p:txBody>
        </p:sp>
        <p:sp>
          <p:nvSpPr>
            <p:cNvPr id="14" name="Title 2">
              <a:extLst>
                <a:ext uri="{FF2B5EF4-FFF2-40B4-BE49-F238E27FC236}">
                  <a16:creationId xmlns:a16="http://schemas.microsoft.com/office/drawing/2014/main" id="{333740B5-5EE5-E48C-19A9-5FB54A0C2005}"/>
                </a:ext>
              </a:extLst>
            </p:cNvPr>
            <p:cNvSpPr txBox="1">
              <a:spLocks/>
            </p:cNvSpPr>
            <p:nvPr/>
          </p:nvSpPr>
          <p:spPr>
            <a:xfrm>
              <a:off x="971550" y="5380881"/>
              <a:ext cx="1757970" cy="369332"/>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APPLICATION SECURITY AND TESTING</a:t>
              </a:r>
            </a:p>
          </p:txBody>
        </p:sp>
        <p:pic>
          <p:nvPicPr>
            <p:cNvPr id="15" name="Picture 54">
              <a:extLst>
                <a:ext uri="{FF2B5EF4-FFF2-40B4-BE49-F238E27FC236}">
                  <a16:creationId xmlns:a16="http://schemas.microsoft.com/office/drawing/2014/main" id="{DC1E52E0-DECD-325B-1D59-9348BB678704}"/>
                </a:ext>
              </a:extLst>
            </p:cNvPr>
            <p:cNvPicPr>
              <a:picLocks noChangeAspect="1"/>
            </p:cNvPicPr>
            <p:nvPr/>
          </p:nvPicPr>
          <p:blipFill rotWithShape="1">
            <a:blip r:embed="rId4" cstate="screen">
              <a:clrChange>
                <a:clrFrom>
                  <a:srgbClr val="EAD477"/>
                </a:clrFrom>
                <a:clrTo>
                  <a:srgbClr val="EAD477">
                    <a:alpha val="0"/>
                  </a:srgbClr>
                </a:clrTo>
              </a:clrChange>
              <a:extLst>
                <a:ext uri="{28A0092B-C50C-407E-A947-70E740481C1C}">
                  <a14:useLocalDpi xmlns:a14="http://schemas.microsoft.com/office/drawing/2010/main"/>
                </a:ext>
              </a:extLst>
            </a:blip>
            <a:srcRect/>
            <a:stretch/>
          </p:blipFill>
          <p:spPr>
            <a:xfrm>
              <a:off x="1291538" y="4097724"/>
              <a:ext cx="1137045" cy="707891"/>
            </a:xfrm>
            <a:prstGeom prst="rect">
              <a:avLst/>
            </a:prstGeom>
          </p:spPr>
        </p:pic>
      </p:grpSp>
      <p:grpSp>
        <p:nvGrpSpPr>
          <p:cNvPr id="16" name="Group 55">
            <a:extLst>
              <a:ext uri="{FF2B5EF4-FFF2-40B4-BE49-F238E27FC236}">
                <a16:creationId xmlns:a16="http://schemas.microsoft.com/office/drawing/2014/main" id="{5C83EB0E-4F00-B9FE-D9E2-6B2963C9DCBC}"/>
              </a:ext>
            </a:extLst>
          </p:cNvPr>
          <p:cNvGrpSpPr/>
          <p:nvPr userDrawn="1"/>
        </p:nvGrpSpPr>
        <p:grpSpPr>
          <a:xfrm>
            <a:off x="2860290" y="3488903"/>
            <a:ext cx="1963709" cy="1926485"/>
            <a:chOff x="2991413" y="3932523"/>
            <a:chExt cx="1963709" cy="1926485"/>
          </a:xfrm>
        </p:grpSpPr>
        <p:sp>
          <p:nvSpPr>
            <p:cNvPr id="17" name="Rectangle 56">
              <a:extLst>
                <a:ext uri="{FF2B5EF4-FFF2-40B4-BE49-F238E27FC236}">
                  <a16:creationId xmlns:a16="http://schemas.microsoft.com/office/drawing/2014/main" id="{04C080E9-7B96-278E-68DA-D4B9127B5535}"/>
                </a:ext>
              </a:extLst>
            </p:cNvPr>
            <p:cNvSpPr/>
            <p:nvPr/>
          </p:nvSpPr>
          <p:spPr>
            <a:xfrm>
              <a:off x="2991413" y="3932523"/>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2">
              <a:extLst>
                <a:ext uri="{FF2B5EF4-FFF2-40B4-BE49-F238E27FC236}">
                  <a16:creationId xmlns:a16="http://schemas.microsoft.com/office/drawing/2014/main" id="{D16320AB-2957-811E-4C3C-AA776BA3997C}"/>
                </a:ext>
              </a:extLst>
            </p:cNvPr>
            <p:cNvSpPr txBox="1">
              <a:spLocks/>
            </p:cNvSpPr>
            <p:nvPr/>
          </p:nvSpPr>
          <p:spPr>
            <a:xfrm>
              <a:off x="3094282" y="4896752"/>
              <a:ext cx="1757970" cy="369332"/>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GLOBEE AWARDS GOLD WINNER</a:t>
              </a:r>
            </a:p>
          </p:txBody>
        </p:sp>
        <p:sp>
          <p:nvSpPr>
            <p:cNvPr id="19" name="Title 2">
              <a:extLst>
                <a:ext uri="{FF2B5EF4-FFF2-40B4-BE49-F238E27FC236}">
                  <a16:creationId xmlns:a16="http://schemas.microsoft.com/office/drawing/2014/main" id="{D0A945FF-B1D8-F153-B24C-1C225D038C9F}"/>
                </a:ext>
              </a:extLst>
            </p:cNvPr>
            <p:cNvSpPr txBox="1">
              <a:spLocks/>
            </p:cNvSpPr>
            <p:nvPr/>
          </p:nvSpPr>
          <p:spPr>
            <a:xfrm>
              <a:off x="3094282" y="5326547"/>
              <a:ext cx="1757970" cy="507831"/>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HOT SECURITY COMPANY OF THE YEAR </a:t>
              </a:r>
              <a:b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900" b="0" i="0" u="none" strike="noStrike" kern="1200" cap="none" spc="0" normalizeH="0" baseline="0" noProof="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 SECURITY SOFTWARE</a:t>
              </a:r>
            </a:p>
          </p:txBody>
        </p:sp>
        <p:pic>
          <p:nvPicPr>
            <p:cNvPr id="20" name="Picture 59">
              <a:extLst>
                <a:ext uri="{FF2B5EF4-FFF2-40B4-BE49-F238E27FC236}">
                  <a16:creationId xmlns:a16="http://schemas.microsoft.com/office/drawing/2014/main" id="{BC01881F-3C38-B3C8-4D18-1836074CC1F6}"/>
                </a:ext>
              </a:extLst>
            </p:cNvPr>
            <p:cNvPicPr>
              <a:picLocks noChangeAspect="1"/>
            </p:cNvPicPr>
            <p:nvPr/>
          </p:nvPicPr>
          <p:blipFill rotWithShape="1">
            <a:blip r:embed="rId4" cstate="screen">
              <a:clrChange>
                <a:clrFrom>
                  <a:srgbClr val="EAD477"/>
                </a:clrFrom>
                <a:clrTo>
                  <a:srgbClr val="EAD477">
                    <a:alpha val="0"/>
                  </a:srgbClr>
                </a:clrTo>
              </a:clrChange>
              <a:extLst>
                <a:ext uri="{28A0092B-C50C-407E-A947-70E740481C1C}">
                  <a14:useLocalDpi xmlns:a14="http://schemas.microsoft.com/office/drawing/2010/main"/>
                </a:ext>
              </a:extLst>
            </a:blip>
            <a:srcRect/>
            <a:stretch/>
          </p:blipFill>
          <p:spPr>
            <a:xfrm>
              <a:off x="3404745" y="4097724"/>
              <a:ext cx="1137045" cy="707891"/>
            </a:xfrm>
            <a:prstGeom prst="rect">
              <a:avLst/>
            </a:prstGeom>
          </p:spPr>
        </p:pic>
      </p:grpSp>
      <p:grpSp>
        <p:nvGrpSpPr>
          <p:cNvPr id="21" name="Group 60">
            <a:extLst>
              <a:ext uri="{FF2B5EF4-FFF2-40B4-BE49-F238E27FC236}">
                <a16:creationId xmlns:a16="http://schemas.microsoft.com/office/drawing/2014/main" id="{46DFDE2E-50E6-926B-370B-BDBCD7D635CB}"/>
              </a:ext>
            </a:extLst>
          </p:cNvPr>
          <p:cNvGrpSpPr/>
          <p:nvPr userDrawn="1"/>
        </p:nvGrpSpPr>
        <p:grpSpPr>
          <a:xfrm>
            <a:off x="7105757" y="3488903"/>
            <a:ext cx="1963709" cy="1926485"/>
            <a:chOff x="7236880" y="3932523"/>
            <a:chExt cx="1963709" cy="1926485"/>
          </a:xfrm>
        </p:grpSpPr>
        <p:sp>
          <p:nvSpPr>
            <p:cNvPr id="22" name="Rectangle 61">
              <a:extLst>
                <a:ext uri="{FF2B5EF4-FFF2-40B4-BE49-F238E27FC236}">
                  <a16:creationId xmlns:a16="http://schemas.microsoft.com/office/drawing/2014/main" id="{908678E0-11B1-3574-B44E-E69145E29867}"/>
                </a:ext>
              </a:extLst>
            </p:cNvPr>
            <p:cNvSpPr/>
            <p:nvPr/>
          </p:nvSpPr>
          <p:spPr>
            <a:xfrm>
              <a:off x="7236880" y="3932523"/>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3" name="Picture 62" descr="Attivo Networks Wins Six Cybersecurity Excellence Awards">
              <a:extLst>
                <a:ext uri="{FF2B5EF4-FFF2-40B4-BE49-F238E27FC236}">
                  <a16:creationId xmlns:a16="http://schemas.microsoft.com/office/drawing/2014/main" id="{7E557E27-7935-B6F1-BD17-CC868801F34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 t="851" r="598"/>
            <a:stretch/>
          </p:blipFill>
          <p:spPr bwMode="auto">
            <a:xfrm>
              <a:off x="7850431" y="4169184"/>
              <a:ext cx="736605" cy="997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63">
            <a:extLst>
              <a:ext uri="{FF2B5EF4-FFF2-40B4-BE49-F238E27FC236}">
                <a16:creationId xmlns:a16="http://schemas.microsoft.com/office/drawing/2014/main" id="{99578467-1B00-6E04-41ED-FDCD92E2C846}"/>
              </a:ext>
            </a:extLst>
          </p:cNvPr>
          <p:cNvGrpSpPr/>
          <p:nvPr userDrawn="1"/>
        </p:nvGrpSpPr>
        <p:grpSpPr>
          <a:xfrm>
            <a:off x="9228489" y="3488903"/>
            <a:ext cx="1963709" cy="1926485"/>
            <a:chOff x="9359612" y="3932523"/>
            <a:chExt cx="1963709" cy="1926485"/>
          </a:xfrm>
        </p:grpSpPr>
        <p:sp>
          <p:nvSpPr>
            <p:cNvPr id="25" name="Rectangle 64">
              <a:extLst>
                <a:ext uri="{FF2B5EF4-FFF2-40B4-BE49-F238E27FC236}">
                  <a16:creationId xmlns:a16="http://schemas.microsoft.com/office/drawing/2014/main" id="{D96C3C26-A179-7791-0D00-9C9CEBD390DB}"/>
                </a:ext>
              </a:extLst>
            </p:cNvPr>
            <p:cNvSpPr/>
            <p:nvPr/>
          </p:nvSpPr>
          <p:spPr>
            <a:xfrm>
              <a:off x="9359612" y="3932523"/>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6" name="Picture 65" descr="Attivo Networks Wins Six Cybersecurity Excellence Awards">
              <a:extLst>
                <a:ext uri="{FF2B5EF4-FFF2-40B4-BE49-F238E27FC236}">
                  <a16:creationId xmlns:a16="http://schemas.microsoft.com/office/drawing/2014/main" id="{974B8FBA-03A5-5FD5-D4F0-5071C194C0D2}"/>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1" t="851" r="598"/>
            <a:stretch/>
          </p:blipFill>
          <p:spPr bwMode="auto">
            <a:xfrm>
              <a:off x="9994444" y="4194514"/>
              <a:ext cx="730528" cy="989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66">
            <a:extLst>
              <a:ext uri="{FF2B5EF4-FFF2-40B4-BE49-F238E27FC236}">
                <a16:creationId xmlns:a16="http://schemas.microsoft.com/office/drawing/2014/main" id="{1A94F3CD-3489-15B6-6F2E-AD53F41103A9}"/>
              </a:ext>
            </a:extLst>
          </p:cNvPr>
          <p:cNvGrpSpPr/>
          <p:nvPr userDrawn="1"/>
        </p:nvGrpSpPr>
        <p:grpSpPr>
          <a:xfrm>
            <a:off x="4983023" y="3488903"/>
            <a:ext cx="1963709" cy="1926485"/>
            <a:chOff x="5114146" y="3932523"/>
            <a:chExt cx="1963709" cy="1926485"/>
          </a:xfrm>
        </p:grpSpPr>
        <p:sp>
          <p:nvSpPr>
            <p:cNvPr id="28" name="Rectangle 67">
              <a:extLst>
                <a:ext uri="{FF2B5EF4-FFF2-40B4-BE49-F238E27FC236}">
                  <a16:creationId xmlns:a16="http://schemas.microsoft.com/office/drawing/2014/main" id="{2E8B8160-BA51-E85D-370E-B54E81463556}"/>
                </a:ext>
              </a:extLst>
            </p:cNvPr>
            <p:cNvSpPr/>
            <p:nvPr/>
          </p:nvSpPr>
          <p:spPr>
            <a:xfrm>
              <a:off x="5114146" y="3932523"/>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9" name="Picture 68">
              <a:extLst>
                <a:ext uri="{FF2B5EF4-FFF2-40B4-BE49-F238E27FC236}">
                  <a16:creationId xmlns:a16="http://schemas.microsoft.com/office/drawing/2014/main" id="{56E9CEEA-1017-6EFF-3AD0-817F67B1B5E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53653" y="4170257"/>
              <a:ext cx="1484694" cy="1451016"/>
            </a:xfrm>
            <a:prstGeom prst="rect">
              <a:avLst/>
            </a:prstGeom>
          </p:spPr>
        </p:pic>
      </p:grpSp>
      <p:grpSp>
        <p:nvGrpSpPr>
          <p:cNvPr id="30" name="Group 69">
            <a:extLst>
              <a:ext uri="{FF2B5EF4-FFF2-40B4-BE49-F238E27FC236}">
                <a16:creationId xmlns:a16="http://schemas.microsoft.com/office/drawing/2014/main" id="{DDC60A9F-1E3E-1FB3-6F0F-860B50CFC383}"/>
              </a:ext>
            </a:extLst>
          </p:cNvPr>
          <p:cNvGrpSpPr/>
          <p:nvPr userDrawn="1"/>
        </p:nvGrpSpPr>
        <p:grpSpPr>
          <a:xfrm>
            <a:off x="9228489" y="1435980"/>
            <a:ext cx="1963709" cy="1926485"/>
            <a:chOff x="9359612" y="1879600"/>
            <a:chExt cx="1963709" cy="1926485"/>
          </a:xfrm>
        </p:grpSpPr>
        <p:sp>
          <p:nvSpPr>
            <p:cNvPr id="31" name="Rectangle 70">
              <a:extLst>
                <a:ext uri="{FF2B5EF4-FFF2-40B4-BE49-F238E27FC236}">
                  <a16:creationId xmlns:a16="http://schemas.microsoft.com/office/drawing/2014/main" id="{18E2A3A6-9892-9239-5CC1-C9C09E7EC907}"/>
                </a:ext>
              </a:extLst>
            </p:cNvPr>
            <p:cNvSpPr/>
            <p:nvPr/>
          </p:nvSpPr>
          <p:spPr>
            <a:xfrm>
              <a:off x="9359612" y="1879600"/>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2" name="Group 71">
              <a:extLst>
                <a:ext uri="{FF2B5EF4-FFF2-40B4-BE49-F238E27FC236}">
                  <a16:creationId xmlns:a16="http://schemas.microsoft.com/office/drawing/2014/main" id="{DAA86D17-A109-09EB-24A4-1A1A8D759D2D}"/>
                </a:ext>
              </a:extLst>
            </p:cNvPr>
            <p:cNvGrpSpPr/>
            <p:nvPr/>
          </p:nvGrpSpPr>
          <p:grpSpPr>
            <a:xfrm>
              <a:off x="9462481" y="2064755"/>
              <a:ext cx="1757970" cy="1556175"/>
              <a:chOff x="9462481" y="2006489"/>
              <a:chExt cx="1757970" cy="1556175"/>
            </a:xfrm>
          </p:grpSpPr>
          <p:sp>
            <p:nvSpPr>
              <p:cNvPr id="33" name="Title 2">
                <a:extLst>
                  <a:ext uri="{FF2B5EF4-FFF2-40B4-BE49-F238E27FC236}">
                    <a16:creationId xmlns:a16="http://schemas.microsoft.com/office/drawing/2014/main" id="{51BB7E81-E98D-A915-7719-BC7EC500FC6A}"/>
                  </a:ext>
                </a:extLst>
              </p:cNvPr>
              <p:cNvSpPr txBox="1">
                <a:spLocks/>
              </p:cNvSpPr>
              <p:nvPr/>
            </p:nvSpPr>
            <p:spPr>
              <a:xfrm>
                <a:off x="9462481" y="3193332"/>
                <a:ext cx="1757970" cy="369332"/>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spc="0" normalizeH="0" noProof="0" dirty="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Top AppSec Vendor in Middle East </a:t>
                </a:r>
              </a:p>
            </p:txBody>
          </p:sp>
          <p:pic>
            <p:nvPicPr>
              <p:cNvPr id="34" name="Picture 73" descr="A screenshot of a computer&#10;&#10;Description automatically generated with medium confidence">
                <a:extLst>
                  <a:ext uri="{FF2B5EF4-FFF2-40B4-BE49-F238E27FC236}">
                    <a16:creationId xmlns:a16="http://schemas.microsoft.com/office/drawing/2014/main" id="{6AE0B6A6-9C0B-7502-5C43-E4BF9871626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808125" y="2006489"/>
                <a:ext cx="1066683" cy="1105352"/>
              </a:xfrm>
              <a:prstGeom prst="rect">
                <a:avLst/>
              </a:prstGeom>
            </p:spPr>
          </p:pic>
        </p:grpSp>
      </p:grpSp>
      <p:grpSp>
        <p:nvGrpSpPr>
          <p:cNvPr id="35" name="Group 74">
            <a:extLst>
              <a:ext uri="{FF2B5EF4-FFF2-40B4-BE49-F238E27FC236}">
                <a16:creationId xmlns:a16="http://schemas.microsoft.com/office/drawing/2014/main" id="{403C95FD-C206-7569-EEFD-13D98966DBBE}"/>
              </a:ext>
            </a:extLst>
          </p:cNvPr>
          <p:cNvGrpSpPr/>
          <p:nvPr userDrawn="1"/>
        </p:nvGrpSpPr>
        <p:grpSpPr>
          <a:xfrm>
            <a:off x="7105757" y="1435980"/>
            <a:ext cx="1963709" cy="1926485"/>
            <a:chOff x="7236880" y="1879600"/>
            <a:chExt cx="1963709" cy="1926485"/>
          </a:xfrm>
        </p:grpSpPr>
        <p:sp>
          <p:nvSpPr>
            <p:cNvPr id="36" name="Rectangle 75">
              <a:extLst>
                <a:ext uri="{FF2B5EF4-FFF2-40B4-BE49-F238E27FC236}">
                  <a16:creationId xmlns:a16="http://schemas.microsoft.com/office/drawing/2014/main" id="{996A0FF1-76BC-4962-9EF1-4428ADF7C0D2}"/>
                </a:ext>
              </a:extLst>
            </p:cNvPr>
            <p:cNvSpPr/>
            <p:nvPr/>
          </p:nvSpPr>
          <p:spPr>
            <a:xfrm>
              <a:off x="7236880" y="1879600"/>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Title 2">
              <a:extLst>
                <a:ext uri="{FF2B5EF4-FFF2-40B4-BE49-F238E27FC236}">
                  <a16:creationId xmlns:a16="http://schemas.microsoft.com/office/drawing/2014/main" id="{FAF3527C-38D2-C3E0-7E4F-1E5A8A437C02}"/>
                </a:ext>
              </a:extLst>
            </p:cNvPr>
            <p:cNvSpPr txBox="1">
              <a:spLocks/>
            </p:cNvSpPr>
            <p:nvPr/>
          </p:nvSpPr>
          <p:spPr>
            <a:xfrm>
              <a:off x="7339749" y="3242022"/>
              <a:ext cx="1757970" cy="507831"/>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spc="0" normalizeH="0" noProof="0" dirty="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Peer Insights Customers’ Choice for Application Security</a:t>
              </a:r>
            </a:p>
          </p:txBody>
        </p:sp>
        <p:pic>
          <p:nvPicPr>
            <p:cNvPr id="38" name="Picture 77" descr="Logo&#10;&#10;Description automatically generated">
              <a:extLst>
                <a:ext uri="{FF2B5EF4-FFF2-40B4-BE49-F238E27FC236}">
                  <a16:creationId xmlns:a16="http://schemas.microsoft.com/office/drawing/2014/main" id="{AA08F3A6-954F-4170-6971-CA3E390D1BD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662776" y="2111237"/>
              <a:ext cx="1111916" cy="822840"/>
            </a:xfrm>
            <a:prstGeom prst="rect">
              <a:avLst/>
            </a:prstGeom>
          </p:spPr>
        </p:pic>
      </p:grpSp>
      <p:grpSp>
        <p:nvGrpSpPr>
          <p:cNvPr id="39" name="Group 78">
            <a:extLst>
              <a:ext uri="{FF2B5EF4-FFF2-40B4-BE49-F238E27FC236}">
                <a16:creationId xmlns:a16="http://schemas.microsoft.com/office/drawing/2014/main" id="{A0F78B3D-EABE-A681-8E04-4195B4FE86CA}"/>
              </a:ext>
            </a:extLst>
          </p:cNvPr>
          <p:cNvGrpSpPr/>
          <p:nvPr userDrawn="1"/>
        </p:nvGrpSpPr>
        <p:grpSpPr>
          <a:xfrm>
            <a:off x="2860290" y="1435980"/>
            <a:ext cx="1963709" cy="1926485"/>
            <a:chOff x="2991413" y="1879600"/>
            <a:chExt cx="1963709" cy="1926485"/>
          </a:xfrm>
        </p:grpSpPr>
        <p:sp>
          <p:nvSpPr>
            <p:cNvPr id="40" name="Rectangle 79">
              <a:extLst>
                <a:ext uri="{FF2B5EF4-FFF2-40B4-BE49-F238E27FC236}">
                  <a16:creationId xmlns:a16="http://schemas.microsoft.com/office/drawing/2014/main" id="{1B7B2C25-2EE3-D483-2D2B-D9C2B7E1F595}"/>
                </a:ext>
              </a:extLst>
            </p:cNvPr>
            <p:cNvSpPr/>
            <p:nvPr/>
          </p:nvSpPr>
          <p:spPr>
            <a:xfrm>
              <a:off x="2991413" y="1879600"/>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1" name="Picture 80">
              <a:extLst>
                <a:ext uri="{FF2B5EF4-FFF2-40B4-BE49-F238E27FC236}">
                  <a16:creationId xmlns:a16="http://schemas.microsoft.com/office/drawing/2014/main" id="{74F271D2-5FBC-3989-37BA-8C6FF3B61BF5}"/>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286708" y="2300288"/>
              <a:ext cx="1373118" cy="1085108"/>
            </a:xfrm>
            <a:prstGeom prst="rect">
              <a:avLst/>
            </a:prstGeom>
          </p:spPr>
        </p:pic>
      </p:grpSp>
      <p:grpSp>
        <p:nvGrpSpPr>
          <p:cNvPr id="42" name="Group 81">
            <a:extLst>
              <a:ext uri="{FF2B5EF4-FFF2-40B4-BE49-F238E27FC236}">
                <a16:creationId xmlns:a16="http://schemas.microsoft.com/office/drawing/2014/main" id="{2C62C757-1E70-A037-373B-2D3D07A07ED5}"/>
              </a:ext>
            </a:extLst>
          </p:cNvPr>
          <p:cNvGrpSpPr/>
          <p:nvPr userDrawn="1"/>
        </p:nvGrpSpPr>
        <p:grpSpPr>
          <a:xfrm>
            <a:off x="737558" y="1435980"/>
            <a:ext cx="1963709" cy="1926485"/>
            <a:chOff x="868681" y="1879600"/>
            <a:chExt cx="1963709" cy="1926485"/>
          </a:xfrm>
        </p:grpSpPr>
        <p:sp>
          <p:nvSpPr>
            <p:cNvPr id="43" name="Rectangle 82">
              <a:extLst>
                <a:ext uri="{FF2B5EF4-FFF2-40B4-BE49-F238E27FC236}">
                  <a16:creationId xmlns:a16="http://schemas.microsoft.com/office/drawing/2014/main" id="{A71BCF99-B491-1379-6830-BE72E3CB7834}"/>
                </a:ext>
              </a:extLst>
            </p:cNvPr>
            <p:cNvSpPr/>
            <p:nvPr/>
          </p:nvSpPr>
          <p:spPr>
            <a:xfrm>
              <a:off x="868681" y="1879600"/>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44" name="Picture 83" descr="A picture containing calendar&#10;&#10;Description automatically generated">
              <a:extLst>
                <a:ext uri="{FF2B5EF4-FFF2-40B4-BE49-F238E27FC236}">
                  <a16:creationId xmlns:a16="http://schemas.microsoft.com/office/drawing/2014/main" id="{B8F4AE61-2A8B-0FB6-E51B-4637F55D506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139825" y="2156082"/>
              <a:ext cx="1421420" cy="1373520"/>
            </a:xfrm>
            <a:prstGeom prst="rect">
              <a:avLst/>
            </a:prstGeom>
          </p:spPr>
        </p:pic>
      </p:grpSp>
      <p:grpSp>
        <p:nvGrpSpPr>
          <p:cNvPr id="45" name="Group 84">
            <a:extLst>
              <a:ext uri="{FF2B5EF4-FFF2-40B4-BE49-F238E27FC236}">
                <a16:creationId xmlns:a16="http://schemas.microsoft.com/office/drawing/2014/main" id="{E1349173-EAFA-5904-65BC-E6A78E021956}"/>
              </a:ext>
            </a:extLst>
          </p:cNvPr>
          <p:cNvGrpSpPr/>
          <p:nvPr userDrawn="1"/>
        </p:nvGrpSpPr>
        <p:grpSpPr>
          <a:xfrm>
            <a:off x="4983023" y="1435980"/>
            <a:ext cx="1963709" cy="1926485"/>
            <a:chOff x="5114146" y="1879600"/>
            <a:chExt cx="1963709" cy="1926485"/>
          </a:xfrm>
        </p:grpSpPr>
        <p:sp>
          <p:nvSpPr>
            <p:cNvPr id="46" name="Rectangle 85">
              <a:extLst>
                <a:ext uri="{FF2B5EF4-FFF2-40B4-BE49-F238E27FC236}">
                  <a16:creationId xmlns:a16="http://schemas.microsoft.com/office/drawing/2014/main" id="{B68DF801-7353-33D4-361E-C514A877B506}"/>
                </a:ext>
              </a:extLst>
            </p:cNvPr>
            <p:cNvSpPr/>
            <p:nvPr/>
          </p:nvSpPr>
          <p:spPr>
            <a:xfrm>
              <a:off x="5114146" y="1879600"/>
              <a:ext cx="1963709" cy="1926485"/>
            </a:xfrm>
            <a:prstGeom prst="rect">
              <a:avLst/>
            </a:prstGeom>
            <a:solidFill>
              <a:srgbClr val="FFFFFF">
                <a:alpha val="0"/>
              </a:srgbClr>
            </a:solidFill>
            <a:ln w="9525" cap="flat" cmpd="sng" algn="ctr">
              <a:gradFill flip="none" rotWithShape="1">
                <a:gsLst>
                  <a:gs pos="0">
                    <a:srgbClr val="FF42A1"/>
                  </a:gs>
                  <a:gs pos="100000">
                    <a:srgbClr val="109CF1"/>
                  </a:gs>
                </a:gsLst>
                <a:lin ang="27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2400" b="0" i="0" u="none" strike="noStrike" kern="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47" name="Group 86">
              <a:extLst>
                <a:ext uri="{FF2B5EF4-FFF2-40B4-BE49-F238E27FC236}">
                  <a16:creationId xmlns:a16="http://schemas.microsoft.com/office/drawing/2014/main" id="{7F58953C-00DC-62D2-33FC-E42BEC4B5963}"/>
                </a:ext>
              </a:extLst>
            </p:cNvPr>
            <p:cNvGrpSpPr/>
            <p:nvPr/>
          </p:nvGrpSpPr>
          <p:grpSpPr>
            <a:xfrm>
              <a:off x="5217015" y="2498141"/>
              <a:ext cx="1757970" cy="689403"/>
              <a:chOff x="5217015" y="2734761"/>
              <a:chExt cx="1757970" cy="689403"/>
            </a:xfrm>
          </p:grpSpPr>
          <p:pic>
            <p:nvPicPr>
              <p:cNvPr id="48" name="Picture 2" descr="Gartner | Delivering Actionable, Objective Insight to Executives and Their  Teams">
                <a:extLst>
                  <a:ext uri="{FF2B5EF4-FFF2-40B4-BE49-F238E27FC236}">
                    <a16:creationId xmlns:a16="http://schemas.microsoft.com/office/drawing/2014/main" id="{794169AB-665C-930F-E98A-973E35FDDABD}"/>
                  </a:ext>
                </a:extLst>
              </p:cNvPr>
              <p:cNvPicPr>
                <a:picLocks noChangeAspect="1" noChangeArrowheads="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t="22958"/>
              <a:stretch/>
            </p:blipFill>
            <p:spPr bwMode="auto">
              <a:xfrm>
                <a:off x="5373944" y="2734761"/>
                <a:ext cx="1444114" cy="616638"/>
              </a:xfrm>
              <a:prstGeom prst="rect">
                <a:avLst/>
              </a:prstGeom>
              <a:noFill/>
              <a:extLst>
                <a:ext uri="{909E8E84-426E-40DD-AFC4-6F175D3DCCD1}">
                  <a14:hiddenFill xmlns:a14="http://schemas.microsoft.com/office/drawing/2010/main">
                    <a:solidFill>
                      <a:srgbClr val="FFFFFF"/>
                    </a:solidFill>
                  </a14:hiddenFill>
                </a:ext>
              </a:extLst>
            </p:spPr>
          </p:pic>
          <p:sp>
            <p:nvSpPr>
              <p:cNvPr id="49" name="Title 2">
                <a:extLst>
                  <a:ext uri="{FF2B5EF4-FFF2-40B4-BE49-F238E27FC236}">
                    <a16:creationId xmlns:a16="http://schemas.microsoft.com/office/drawing/2014/main" id="{EB1C9F35-1FBD-FFC2-2123-2B3AE922CBAE}"/>
                  </a:ext>
                </a:extLst>
              </p:cNvPr>
              <p:cNvSpPr txBox="1">
                <a:spLocks/>
              </p:cNvSpPr>
              <p:nvPr/>
            </p:nvSpPr>
            <p:spPr>
              <a:xfrm>
                <a:off x="5217015" y="3193332"/>
                <a:ext cx="1757970" cy="230832"/>
              </a:xfrm>
              <a:prstGeom prst="rect">
                <a:avLst/>
              </a:prstGeom>
            </p:spPr>
            <p:txBody>
              <a:bodyPr wrap="square">
                <a:spAutoFit/>
              </a:bodyPr>
              <a:lstStyle>
                <a:lvl1pPr algn="l" defTabSz="914400" rtl="0" eaLnBrk="1" latinLnBrk="0" hangingPunct="1">
                  <a:lnSpc>
                    <a:spcPct val="90000"/>
                  </a:lnSpc>
                  <a:spcBef>
                    <a:spcPct val="0"/>
                  </a:spcBef>
                  <a:buNone/>
                  <a:defRPr sz="2800" kern="1200" cap="all"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ts val="0"/>
                  </a:spcBef>
                  <a:spcAft>
                    <a:spcPts val="600"/>
                  </a:spcAft>
                  <a:buClr>
                    <a:srgbClr val="1B2C7F"/>
                  </a:buClr>
                  <a:buSzTx/>
                  <a:buFontTx/>
                  <a:buNone/>
                  <a:tabLst/>
                  <a:defRPr/>
                </a:pPr>
                <a:r>
                  <a:rPr kumimoji="0" lang="en-US" sz="900" b="0" i="0" u="none" strike="noStrike" kern="1200" cap="none" spc="0" normalizeH="0" baseline="0" noProof="0" dirty="0">
                    <a:ln>
                      <a:noFill/>
                    </a:ln>
                    <a:solidFill>
                      <a:srgbClr val="1B2C7F"/>
                    </a:solidFill>
                    <a:effectLst/>
                    <a:uLnTx/>
                    <a:uFillTx/>
                    <a:latin typeface="Open Sans" panose="020B0606030504020204" pitchFamily="34" charset="0"/>
                    <a:ea typeface="Open Sans" panose="020B0606030504020204" pitchFamily="34" charset="0"/>
                    <a:cs typeface="Open Sans" panose="020B0606030504020204" pitchFamily="34" charset="0"/>
                  </a:rPr>
                  <a:t>Leader 5th Year</a:t>
                </a:r>
              </a:p>
            </p:txBody>
          </p:sp>
        </p:grpSp>
      </p:grpSp>
      <p:sp>
        <p:nvSpPr>
          <p:cNvPr id="50" name="TextBox 89">
            <a:extLst>
              <a:ext uri="{FF2B5EF4-FFF2-40B4-BE49-F238E27FC236}">
                <a16:creationId xmlns:a16="http://schemas.microsoft.com/office/drawing/2014/main" id="{F4D99974-B8BC-C024-EE72-326B41A9D54E}"/>
              </a:ext>
            </a:extLst>
          </p:cNvPr>
          <p:cNvSpPr txBox="1"/>
          <p:nvPr userDrawn="1"/>
        </p:nvSpPr>
        <p:spPr>
          <a:xfrm>
            <a:off x="7284202" y="4835397"/>
            <a:ext cx="1730867" cy="507831"/>
          </a:xfrm>
          <a:prstGeom prst="rect">
            <a:avLst/>
          </a:prstGeom>
        </p:spPr>
        <p:txBody>
          <a:bodyPr wrap="square">
            <a:spAutoFit/>
          </a:bodyPr>
          <a:lstStyle>
            <a:defPPr>
              <a:defRPr lang="en-US"/>
            </a:defPPr>
            <a:lvl1pPr algn="ctr">
              <a:lnSpc>
                <a:spcPct val="100000"/>
              </a:lnSpc>
              <a:spcBef>
                <a:spcPts val="0"/>
              </a:spcBef>
              <a:spcAft>
                <a:spcPts val="600"/>
              </a:spcAft>
              <a:buClr>
                <a:schemeClr val="tx1"/>
              </a:buClr>
              <a:buNone/>
              <a:defRPr sz="900" cap="none" baseline="0"/>
            </a:lvl1pPr>
          </a:lstStyle>
          <a:p>
            <a:pPr>
              <a:buClr>
                <a:srgbClr val="1B2C7F"/>
              </a:buClr>
            </a:pPr>
            <a:r>
              <a:rPr lang="en-US">
                <a:solidFill>
                  <a:srgbClr val="1B2C7F"/>
                </a:solidFill>
                <a:latin typeface="Open Sans" panose="020B0606030504020204" pitchFamily="34" charset="0"/>
                <a:ea typeface="Open Sans" panose="020B0606030504020204" pitchFamily="34" charset="0"/>
                <a:cs typeface="Open Sans" panose="020B0606030504020204" pitchFamily="34" charset="0"/>
              </a:rPr>
              <a:t>2021 CYBERSECURITY </a:t>
            </a:r>
            <a:r>
              <a:rPr lang="en-US" u="sng">
                <a:solidFill>
                  <a:srgbClr val="1B2C7F"/>
                </a:solidFill>
                <a:latin typeface="Open Sans" panose="020B0606030504020204" pitchFamily="34" charset="0"/>
                <a:ea typeface="Open Sans" panose="020B0606030504020204" pitchFamily="34" charset="0"/>
                <a:cs typeface="Open Sans" panose="020B0606030504020204" pitchFamily="34" charset="0"/>
              </a:rPr>
              <a:t>EXCELLENCE AWARDS </a:t>
            </a:r>
            <a:r>
              <a:rPr lang="en-US">
                <a:solidFill>
                  <a:srgbClr val="1B2C7F"/>
                </a:solidFill>
                <a:latin typeface="Open Sans" panose="020B0606030504020204" pitchFamily="34" charset="0"/>
                <a:ea typeface="Open Sans" panose="020B0606030504020204" pitchFamily="34" charset="0"/>
                <a:cs typeface="Open Sans" panose="020B0606030504020204" pitchFamily="34" charset="0"/>
              </a:rPr>
              <a:t>APPLICATION SECURITY</a:t>
            </a:r>
          </a:p>
        </p:txBody>
      </p:sp>
      <p:sp>
        <p:nvSpPr>
          <p:cNvPr id="51" name="TextBox 90">
            <a:extLst>
              <a:ext uri="{FF2B5EF4-FFF2-40B4-BE49-F238E27FC236}">
                <a16:creationId xmlns:a16="http://schemas.microsoft.com/office/drawing/2014/main" id="{F1BC2F7F-1897-F337-3387-E21ED5740654}"/>
              </a:ext>
            </a:extLst>
          </p:cNvPr>
          <p:cNvSpPr txBox="1"/>
          <p:nvPr userDrawn="1"/>
        </p:nvSpPr>
        <p:spPr>
          <a:xfrm>
            <a:off x="9474030" y="4863703"/>
            <a:ext cx="1497164" cy="507831"/>
          </a:xfrm>
          <a:prstGeom prst="rect">
            <a:avLst/>
          </a:prstGeom>
        </p:spPr>
        <p:txBody>
          <a:bodyPr wrap="square">
            <a:spAutoFit/>
          </a:bodyPr>
          <a:lstStyle>
            <a:defPPr>
              <a:defRPr lang="en-US"/>
            </a:defPPr>
            <a:lvl1pPr algn="ctr">
              <a:lnSpc>
                <a:spcPct val="100000"/>
              </a:lnSpc>
              <a:spcBef>
                <a:spcPts val="0"/>
              </a:spcBef>
              <a:spcAft>
                <a:spcPts val="600"/>
              </a:spcAft>
              <a:buClr>
                <a:schemeClr val="tx1"/>
              </a:buClr>
              <a:buNone/>
              <a:defRPr sz="900" cap="none" baseline="0"/>
            </a:lvl1pPr>
          </a:lstStyle>
          <a:p>
            <a:pPr>
              <a:buClr>
                <a:srgbClr val="1B2C7F"/>
              </a:buClr>
            </a:pPr>
            <a:r>
              <a:rPr lang="en-US">
                <a:solidFill>
                  <a:srgbClr val="1B2C7F"/>
                </a:solidFill>
                <a:latin typeface="Open Sans" panose="020B0606030504020204" pitchFamily="34" charset="0"/>
                <a:ea typeface="Open Sans" panose="020B0606030504020204" pitchFamily="34" charset="0"/>
                <a:cs typeface="Open Sans" panose="020B0606030504020204" pitchFamily="34" charset="0"/>
              </a:rPr>
              <a:t>2021 CYBERSECURITY </a:t>
            </a:r>
            <a:r>
              <a:rPr lang="en-US" u="sng">
                <a:solidFill>
                  <a:srgbClr val="1B2C7F"/>
                </a:solidFill>
                <a:latin typeface="Open Sans" panose="020B0606030504020204" pitchFamily="34" charset="0"/>
                <a:ea typeface="Open Sans" panose="020B0606030504020204" pitchFamily="34" charset="0"/>
                <a:cs typeface="Open Sans" panose="020B0606030504020204" pitchFamily="34" charset="0"/>
              </a:rPr>
              <a:t>EXCELLENCE AWARDS </a:t>
            </a:r>
            <a:r>
              <a:rPr lang="en-US">
                <a:solidFill>
                  <a:srgbClr val="1B2C7F"/>
                </a:solidFill>
                <a:latin typeface="Open Sans" panose="020B0606030504020204" pitchFamily="34" charset="0"/>
                <a:ea typeface="Open Sans" panose="020B0606030504020204" pitchFamily="34" charset="0"/>
                <a:cs typeface="Open Sans" panose="020B0606030504020204" pitchFamily="34" charset="0"/>
              </a:rPr>
              <a:t>SOFTWARE CATGORTY</a:t>
            </a:r>
          </a:p>
        </p:txBody>
      </p:sp>
      <p:sp>
        <p:nvSpPr>
          <p:cNvPr id="2" name="CaixaDeTexto 1">
            <a:extLst>
              <a:ext uri="{FF2B5EF4-FFF2-40B4-BE49-F238E27FC236}">
                <a16:creationId xmlns:a16="http://schemas.microsoft.com/office/drawing/2014/main" id="{BCF64034-9C01-AE2E-14E9-7D95BB136517}"/>
              </a:ext>
            </a:extLst>
          </p:cNvPr>
          <p:cNvSpPr txBox="1"/>
          <p:nvPr userDrawn="1"/>
        </p:nvSpPr>
        <p:spPr>
          <a:xfrm>
            <a:off x="-1439" y="129396"/>
            <a:ext cx="8550216" cy="646331"/>
          </a:xfrm>
          <a:prstGeom prst="rect">
            <a:avLst/>
          </a:prstGeom>
          <a:noFill/>
        </p:spPr>
        <p:txBody>
          <a:bodyPr wrap="square" rtlCol="0">
            <a:spAutoFit/>
          </a:bodyPr>
          <a:lstStyle/>
          <a:p>
            <a:r>
              <a:rPr lang="pt-BR" sz="3600" dirty="0">
                <a:solidFill>
                  <a:srgbClr val="002060"/>
                </a:solidFill>
                <a:latin typeface="Oswald Medium" panose="00000600000000000000" pitchFamily="2" charset="0"/>
              </a:rPr>
              <a:t>Premiações e Reconhecimentos - </a:t>
            </a:r>
            <a:r>
              <a:rPr lang="pt-BR" sz="3600" dirty="0" err="1">
                <a:solidFill>
                  <a:srgbClr val="002060"/>
                </a:solidFill>
                <a:latin typeface="Oswald Medium" panose="00000600000000000000" pitchFamily="2" charset="0"/>
              </a:rPr>
              <a:t>Checkmarx</a:t>
            </a:r>
            <a:endParaRPr lang="pt-BR" sz="3600" dirty="0">
              <a:solidFill>
                <a:srgbClr val="002060"/>
              </a:solidFill>
              <a:latin typeface="Oswald Medium" panose="00000600000000000000" pitchFamily="2" charset="0"/>
            </a:endParaRPr>
          </a:p>
        </p:txBody>
      </p:sp>
    </p:spTree>
    <p:extLst>
      <p:ext uri="{BB962C8B-B14F-4D97-AF65-F5344CB8AC3E}">
        <p14:creationId xmlns:p14="http://schemas.microsoft.com/office/powerpoint/2010/main" val="3709736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0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descr="Logotipo, nome da empresa&#10;&#10;Descrição gerada automaticamente">
            <a:extLst>
              <a:ext uri="{FF2B5EF4-FFF2-40B4-BE49-F238E27FC236}">
                <a16:creationId xmlns:a16="http://schemas.microsoft.com/office/drawing/2014/main" id="{B4826780-9260-461B-AD79-2A414975CA0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pic>
        <p:nvPicPr>
          <p:cNvPr id="7" name="Imagem 6" descr="Logotipo&#10;&#10;Descrição gerada automaticamente com confiança média">
            <a:extLst>
              <a:ext uri="{FF2B5EF4-FFF2-40B4-BE49-F238E27FC236}">
                <a16:creationId xmlns:a16="http://schemas.microsoft.com/office/drawing/2014/main" id="{A46436DC-4AA8-D001-B98A-D07E9B3BAB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0755755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9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3" name="Imagem 62" descr="Logotipo, nome da empresa&#10;&#10;Descrição gerada automaticamente">
            <a:extLst>
              <a:ext uri="{FF2B5EF4-FFF2-40B4-BE49-F238E27FC236}">
                <a16:creationId xmlns:a16="http://schemas.microsoft.com/office/drawing/2014/main" id="{A012DA5B-B0E4-4ABF-9F27-80AEE95D6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1618" y="136026"/>
            <a:ext cx="802142" cy="347053"/>
          </a:xfrm>
          <a:prstGeom prst="rect">
            <a:avLst/>
          </a:prstGeom>
        </p:spPr>
      </p:pic>
      <p:pic>
        <p:nvPicPr>
          <p:cNvPr id="5" name="Gráfico 4">
            <a:extLst>
              <a:ext uri="{FF2B5EF4-FFF2-40B4-BE49-F238E27FC236}">
                <a16:creationId xmlns:a16="http://schemas.microsoft.com/office/drawing/2014/main" id="{ED979BBF-5557-4565-9104-069C9878EDA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12103" r="45951"/>
          <a:stretch/>
        </p:blipFill>
        <p:spPr>
          <a:xfrm flipH="1">
            <a:off x="-748146" y="-32619"/>
            <a:ext cx="4072222" cy="5930467"/>
          </a:xfrm>
          <a:prstGeom prst="rect">
            <a:avLst/>
          </a:prstGeom>
        </p:spPr>
      </p:pic>
    </p:spTree>
    <p:extLst>
      <p:ext uri="{BB962C8B-B14F-4D97-AF65-F5344CB8AC3E}">
        <p14:creationId xmlns:p14="http://schemas.microsoft.com/office/powerpoint/2010/main" val="45130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2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ED979BBF-5557-4565-9104-069C9878EDA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103" r="45951"/>
          <a:stretch/>
        </p:blipFill>
        <p:spPr>
          <a:xfrm flipH="1">
            <a:off x="-748146" y="-32619"/>
            <a:ext cx="4072222" cy="5930467"/>
          </a:xfrm>
          <a:prstGeom prst="rect">
            <a:avLst/>
          </a:prstGeom>
        </p:spPr>
      </p:pic>
      <p:pic>
        <p:nvPicPr>
          <p:cNvPr id="8" name="Imagem 7" descr="Logotipo&#10;&#10;Descrição gerada automaticamente">
            <a:extLst>
              <a:ext uri="{FF2B5EF4-FFF2-40B4-BE49-F238E27FC236}">
                <a16:creationId xmlns:a16="http://schemas.microsoft.com/office/drawing/2014/main" id="{61D3049F-3EDD-221D-2B49-6BBD61CEC5C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0" name="Imagem 9" descr="Logotipo&#10;&#10;Descrição gerada automaticamente com confiança média">
            <a:extLst>
              <a:ext uri="{FF2B5EF4-FFF2-40B4-BE49-F238E27FC236}">
                <a16:creationId xmlns:a16="http://schemas.microsoft.com/office/drawing/2014/main" id="{C968BDA1-E0AF-E8BA-23BF-9C5ABD73447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3297835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8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Gráfico 4">
            <a:extLst>
              <a:ext uri="{FF2B5EF4-FFF2-40B4-BE49-F238E27FC236}">
                <a16:creationId xmlns:a16="http://schemas.microsoft.com/office/drawing/2014/main" id="{ED979BBF-5557-4565-9104-069C9878EDA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103" r="45951"/>
          <a:stretch/>
        </p:blipFill>
        <p:spPr>
          <a:xfrm flipH="1">
            <a:off x="-748146" y="-32619"/>
            <a:ext cx="4072222" cy="5930467"/>
          </a:xfrm>
          <a:prstGeom prst="rect">
            <a:avLst/>
          </a:prstGeom>
        </p:spPr>
      </p:pic>
      <p:pic>
        <p:nvPicPr>
          <p:cNvPr id="8" name="Imagem 7" descr="Logotipo&#10;&#10;Descrição gerada automaticamente">
            <a:extLst>
              <a:ext uri="{FF2B5EF4-FFF2-40B4-BE49-F238E27FC236}">
                <a16:creationId xmlns:a16="http://schemas.microsoft.com/office/drawing/2014/main" id="{62EA7D55-2E9F-8F6A-57C1-09E4C5C4529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48844" y="183485"/>
            <a:ext cx="742273" cy="330624"/>
          </a:xfrm>
          <a:prstGeom prst="rect">
            <a:avLst/>
          </a:prstGeom>
        </p:spPr>
      </p:pic>
      <p:pic>
        <p:nvPicPr>
          <p:cNvPr id="10" name="Imagem 9" descr="Logotipo&#10;&#10;Descrição gerada automaticamente com confiança média">
            <a:extLst>
              <a:ext uri="{FF2B5EF4-FFF2-40B4-BE49-F238E27FC236}">
                <a16:creationId xmlns:a16="http://schemas.microsoft.com/office/drawing/2014/main" id="{D215C4E6-2C6C-EAB7-3897-7B3C500030A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3742325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9_Title Slide">
    <p:spTree>
      <p:nvGrpSpPr>
        <p:cNvPr id="1" name=""/>
        <p:cNvGrpSpPr/>
        <p:nvPr/>
      </p:nvGrpSpPr>
      <p:grpSpPr>
        <a:xfrm>
          <a:off x="0" y="0"/>
          <a:ext cx="0" cy="0"/>
          <a:chOff x="0" y="0"/>
          <a:chExt cx="0" cy="0"/>
        </a:xfrm>
      </p:grpSpPr>
      <p:sp>
        <p:nvSpPr>
          <p:cNvPr id="11" name="Retângulo 8">
            <a:extLst>
              <a:ext uri="{FF2B5EF4-FFF2-40B4-BE49-F238E27FC236}">
                <a16:creationId xmlns:a16="http://schemas.microsoft.com/office/drawing/2014/main" id="{D00AC651-45D4-22FB-663C-E952970F3552}"/>
              </a:ext>
            </a:extLst>
          </p:cNvPr>
          <p:cNvSpPr/>
          <p:nvPr/>
        </p:nvSpPr>
        <p:spPr>
          <a:xfrm>
            <a:off x="-13251" y="1"/>
            <a:ext cx="1232911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4">
            <a:extLst>
              <a:ext uri="{FF2B5EF4-FFF2-40B4-BE49-F238E27FC236}">
                <a16:creationId xmlns:a16="http://schemas.microsoft.com/office/drawing/2014/main" id="{617888FC-4DC1-6309-0CD7-B1B0EC758CBD}"/>
              </a:ext>
            </a:extLst>
          </p:cNvPr>
          <p:cNvSpPr/>
          <p:nvPr/>
        </p:nvSpPr>
        <p:spPr>
          <a:xfrm>
            <a:off x="-4652" y="-9315"/>
            <a:ext cx="3868729"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5" descr="Logotipo, nome da empresa&#10;&#10;Descrição gerada automaticamente">
            <a:extLst>
              <a:ext uri="{FF2B5EF4-FFF2-40B4-BE49-F238E27FC236}">
                <a16:creationId xmlns:a16="http://schemas.microsoft.com/office/drawing/2014/main" id="{F7526FBA-A6F8-48B3-BA64-26A82C939499}"/>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855" r="6594" b="11490"/>
          <a:stretch/>
        </p:blipFill>
        <p:spPr>
          <a:xfrm>
            <a:off x="9284655" y="1555287"/>
            <a:ext cx="2923388" cy="5302713"/>
          </a:xfrm>
          <a:prstGeom prst="rect">
            <a:avLst/>
          </a:prstGeom>
        </p:spPr>
      </p:pic>
      <p:pic>
        <p:nvPicPr>
          <p:cNvPr id="7" name="Imagem 6" descr="Logotipo&#10;&#10;Descrição gerada automaticamente com confiança média">
            <a:extLst>
              <a:ext uri="{FF2B5EF4-FFF2-40B4-BE49-F238E27FC236}">
                <a16:creationId xmlns:a16="http://schemas.microsoft.com/office/drawing/2014/main" id="{BED13E5B-BAD5-39A5-01AE-6182F8B4B4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6284" y="88780"/>
            <a:ext cx="1345716" cy="247649"/>
          </a:xfrm>
          <a:prstGeom prst="rect">
            <a:avLst/>
          </a:prstGeom>
        </p:spPr>
      </p:pic>
    </p:spTree>
    <p:extLst>
      <p:ext uri="{BB962C8B-B14F-4D97-AF65-F5344CB8AC3E}">
        <p14:creationId xmlns:p14="http://schemas.microsoft.com/office/powerpoint/2010/main" val="10033789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02AD0F64-77C2-4C74-B057-98994A03B924}"/>
              </a:ext>
            </a:extLst>
          </p:cNvPr>
          <p:cNvSpPr/>
          <p:nvPr/>
        </p:nvSpPr>
        <p:spPr>
          <a:xfrm>
            <a:off x="3897877" y="970020"/>
            <a:ext cx="5412980" cy="3061348"/>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7" name="Retângulo 6">
            <a:extLst>
              <a:ext uri="{FF2B5EF4-FFF2-40B4-BE49-F238E27FC236}">
                <a16:creationId xmlns:a16="http://schemas.microsoft.com/office/drawing/2014/main" id="{0D1F1B36-225A-4EB9-9397-63E85278FECF}"/>
              </a:ext>
            </a:extLst>
          </p:cNvPr>
          <p:cNvSpPr/>
          <p:nvPr/>
        </p:nvSpPr>
        <p:spPr>
          <a:xfrm>
            <a:off x="6632178" y="2011238"/>
            <a:ext cx="4049168" cy="2714896"/>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pic>
        <p:nvPicPr>
          <p:cNvPr id="10" name="Picture 20" descr="Resultado de imagem para meeting top view">
            <a:extLst>
              <a:ext uri="{FF2B5EF4-FFF2-40B4-BE49-F238E27FC236}">
                <a16:creationId xmlns:a16="http://schemas.microsoft.com/office/drawing/2014/main" id="{D76A0497-4017-4D41-A0A6-96D933D20B7F}"/>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a:off x="6632178" y="2014676"/>
            <a:ext cx="2678678" cy="2024160"/>
          </a:xfrm>
          <a:prstGeom prst="rect">
            <a:avLst/>
          </a:prstGeom>
          <a:solidFill>
            <a:schemeClr val="bg2">
              <a:alpha val="24000"/>
            </a:schemeClr>
          </a:solidFill>
        </p:spPr>
      </p:pic>
      <p:cxnSp>
        <p:nvCxnSpPr>
          <p:cNvPr id="11" name="Conector reto 10">
            <a:extLst>
              <a:ext uri="{FF2B5EF4-FFF2-40B4-BE49-F238E27FC236}">
                <a16:creationId xmlns:a16="http://schemas.microsoft.com/office/drawing/2014/main" id="{F388B9D8-14BC-42A6-84D2-AEA9DB084730}"/>
              </a:ext>
            </a:extLst>
          </p:cNvPr>
          <p:cNvCxnSpPr>
            <a:cxnSpLocks/>
          </p:cNvCxnSpPr>
          <p:nvPr/>
        </p:nvCxnSpPr>
        <p:spPr>
          <a:xfrm>
            <a:off x="1584070" y="4031368"/>
            <a:ext cx="676344" cy="0"/>
          </a:xfrm>
          <a:prstGeom prst="line">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to 11">
            <a:extLst>
              <a:ext uri="{FF2B5EF4-FFF2-40B4-BE49-F238E27FC236}">
                <a16:creationId xmlns:a16="http://schemas.microsoft.com/office/drawing/2014/main" id="{5B1A1417-443A-431F-9392-708045817069}"/>
              </a:ext>
            </a:extLst>
          </p:cNvPr>
          <p:cNvCxnSpPr>
            <a:cxnSpLocks/>
          </p:cNvCxnSpPr>
          <p:nvPr/>
        </p:nvCxnSpPr>
        <p:spPr>
          <a:xfrm>
            <a:off x="427164" y="4209355"/>
            <a:ext cx="2429500" cy="0"/>
          </a:xfrm>
          <a:prstGeom prst="line">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cxnSp>
      <p:pic>
        <p:nvPicPr>
          <p:cNvPr id="13" name="Imagem 12" descr="Logotipo, nome da empresa&#10;&#10;Descrição gerada automaticamente">
            <a:extLst>
              <a:ext uri="{FF2B5EF4-FFF2-40B4-BE49-F238E27FC236}">
                <a16:creationId xmlns:a16="http://schemas.microsoft.com/office/drawing/2014/main" id="{E391C3EF-1994-4526-A5F3-4C85FEA8D27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128075" y="6314680"/>
            <a:ext cx="865314" cy="374385"/>
          </a:xfrm>
          <a:prstGeom prst="rect">
            <a:avLst/>
          </a:prstGeom>
        </p:spPr>
      </p:pic>
    </p:spTree>
    <p:extLst>
      <p:ext uri="{BB962C8B-B14F-4D97-AF65-F5344CB8AC3E}">
        <p14:creationId xmlns:p14="http://schemas.microsoft.com/office/powerpoint/2010/main" val="2634555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Retângulo 8">
            <a:extLst>
              <a:ext uri="{FF2B5EF4-FFF2-40B4-BE49-F238E27FC236}">
                <a16:creationId xmlns:a16="http://schemas.microsoft.com/office/drawing/2014/main" id="{B5FEA785-770F-ED8C-56D4-A87BE8749B70}"/>
              </a:ext>
            </a:extLst>
          </p:cNvPr>
          <p:cNvSpPr/>
          <p:nvPr/>
        </p:nvSpPr>
        <p:spPr>
          <a:xfrm>
            <a:off x="0" y="0"/>
            <a:ext cx="12192000" cy="5922238"/>
          </a:xfrm>
          <a:prstGeom prst="rect">
            <a:avLst/>
          </a:prstGeom>
          <a:solidFill>
            <a:srgbClr val="00386E"/>
          </a:solidFill>
          <a:ln>
            <a:solidFill>
              <a:srgbClr val="0038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7">
            <a:extLst>
              <a:ext uri="{FF2B5EF4-FFF2-40B4-BE49-F238E27FC236}">
                <a16:creationId xmlns:a16="http://schemas.microsoft.com/office/drawing/2014/main" id="{E83E22B3-CB2A-324E-93BF-7914A2722C7C}"/>
              </a:ext>
            </a:extLst>
          </p:cNvPr>
          <p:cNvSpPr/>
          <p:nvPr/>
        </p:nvSpPr>
        <p:spPr>
          <a:xfrm>
            <a:off x="0" y="5909782"/>
            <a:ext cx="12203220" cy="9482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41" descr="Logotipo, nome da empresa&#10;&#10;Descrição gerada automaticamente">
            <a:extLst>
              <a:ext uri="{FF2B5EF4-FFF2-40B4-BE49-F238E27FC236}">
                <a16:creationId xmlns:a16="http://schemas.microsoft.com/office/drawing/2014/main" id="{7FBDA6A2-D5C5-8557-3C90-74273129118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855" r="6594" b="11490"/>
          <a:stretch/>
        </p:blipFill>
        <p:spPr>
          <a:xfrm>
            <a:off x="9284655" y="1555287"/>
            <a:ext cx="2923388" cy="5302713"/>
          </a:xfrm>
          <a:prstGeom prst="rect">
            <a:avLst/>
          </a:prstGeom>
        </p:spPr>
      </p:pic>
      <p:pic>
        <p:nvPicPr>
          <p:cNvPr id="10" name="Imagem 2" descr="Logotipo&#10;&#10;Descrição gerada automaticamente">
            <a:extLst>
              <a:ext uri="{FF2B5EF4-FFF2-40B4-BE49-F238E27FC236}">
                <a16:creationId xmlns:a16="http://schemas.microsoft.com/office/drawing/2014/main" id="{9751BFD1-8FC9-F36D-484F-F6FFE796D4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7627" y="6003985"/>
            <a:ext cx="1761138" cy="784447"/>
          </a:xfrm>
          <a:prstGeom prst="rect">
            <a:avLst/>
          </a:prstGeom>
        </p:spPr>
      </p:pic>
      <p:sp>
        <p:nvSpPr>
          <p:cNvPr id="6" name="CaixaDeTexto 6">
            <a:extLst>
              <a:ext uri="{FF2B5EF4-FFF2-40B4-BE49-F238E27FC236}">
                <a16:creationId xmlns:a16="http://schemas.microsoft.com/office/drawing/2014/main" id="{996577B0-03FF-CFBF-F6AF-667D579BBBEA}"/>
              </a:ext>
            </a:extLst>
          </p:cNvPr>
          <p:cNvSpPr txBox="1"/>
          <p:nvPr userDrawn="1"/>
        </p:nvSpPr>
        <p:spPr>
          <a:xfrm>
            <a:off x="150994" y="158253"/>
            <a:ext cx="8702580" cy="1103379"/>
          </a:xfrm>
          <a:prstGeom prst="rect">
            <a:avLst/>
          </a:prstGeom>
          <a:noFill/>
        </p:spPr>
        <p:txBody>
          <a:bodyPr wrap="square" rtlCol="0">
            <a:spAutoFit/>
          </a:bodyPr>
          <a:lstStyle/>
          <a:p>
            <a:pPr algn="just" defTabSz="914377">
              <a:lnSpc>
                <a:spcPct val="120000"/>
              </a:lnSpc>
            </a:pPr>
            <a:r>
              <a:rPr lang="pt-BR" sz="6000" spc="-300" dirty="0">
                <a:latin typeface="Oswald Medium" panose="020B0604020202020204" charset="0"/>
              </a:rPr>
              <a:t>RELATÓRIO | PROVA DE VALOR</a:t>
            </a:r>
          </a:p>
        </p:txBody>
      </p:sp>
      <p:sp>
        <p:nvSpPr>
          <p:cNvPr id="9" name="CaixaDeTexto 7">
            <a:extLst>
              <a:ext uri="{FF2B5EF4-FFF2-40B4-BE49-F238E27FC236}">
                <a16:creationId xmlns:a16="http://schemas.microsoft.com/office/drawing/2014/main" id="{8FF241F1-6C82-EA9E-DAE6-525927FF81A8}"/>
              </a:ext>
            </a:extLst>
          </p:cNvPr>
          <p:cNvSpPr txBox="1"/>
          <p:nvPr userDrawn="1"/>
        </p:nvSpPr>
        <p:spPr>
          <a:xfrm>
            <a:off x="298326" y="1331278"/>
            <a:ext cx="2795958" cy="461665"/>
          </a:xfrm>
          <a:prstGeom prst="rect">
            <a:avLst/>
          </a:prstGeom>
          <a:solidFill>
            <a:srgbClr val="FFFFFF"/>
          </a:solidFill>
          <a:ln>
            <a:solidFill>
              <a:schemeClr val="tx1"/>
            </a:solidFill>
          </a:ln>
        </p:spPr>
        <p:txBody>
          <a:bodyPr wrap="none" rtlCol="0">
            <a:spAutoFit/>
          </a:bodyPr>
          <a:lstStyle/>
          <a:p>
            <a:pPr algn="ctr"/>
            <a:r>
              <a:rPr lang="pt-BR" sz="2400" b="1" spc="600" dirty="0">
                <a:solidFill>
                  <a:srgbClr val="00386E"/>
                </a:solidFill>
                <a:latin typeface="Raleway" panose="020B0604020202020204" charset="0"/>
              </a:rPr>
              <a:t>CHECKMARX</a:t>
            </a:r>
          </a:p>
        </p:txBody>
      </p:sp>
      <p:pic>
        <p:nvPicPr>
          <p:cNvPr id="11" name="Picture 62">
            <a:extLst>
              <a:ext uri="{FF2B5EF4-FFF2-40B4-BE49-F238E27FC236}">
                <a16:creationId xmlns:a16="http://schemas.microsoft.com/office/drawing/2014/main" id="{F294C6B6-FC2E-1420-9717-2100CC6E7A7B}"/>
              </a:ext>
            </a:extLst>
          </p:cNvPr>
          <p:cNvPicPr>
            <a:picLocks noChangeAspect="1"/>
          </p:cNvPicPr>
          <p:nvPr userDrawn="1"/>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5056" y="2284322"/>
            <a:ext cx="5680944" cy="3282601"/>
          </a:xfrm>
          <a:prstGeom prst="rect">
            <a:avLst/>
          </a:prstGeom>
        </p:spPr>
      </p:pic>
    </p:spTree>
    <p:extLst>
      <p:ext uri="{BB962C8B-B14F-4D97-AF65-F5344CB8AC3E}">
        <p14:creationId xmlns:p14="http://schemas.microsoft.com/office/powerpoint/2010/main" val="40477301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4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a:extLst>
              <a:ext uri="{FF2B5EF4-FFF2-40B4-BE49-F238E27FC236}">
                <a16:creationId xmlns:a16="http://schemas.microsoft.com/office/drawing/2014/main" id="{02AD0F64-77C2-4C74-B057-98994A03B924}"/>
              </a:ext>
            </a:extLst>
          </p:cNvPr>
          <p:cNvSpPr/>
          <p:nvPr/>
        </p:nvSpPr>
        <p:spPr>
          <a:xfrm>
            <a:off x="3897877" y="970020"/>
            <a:ext cx="5412980" cy="3061348"/>
          </a:xfrm>
          <a:prstGeom prst="rect">
            <a:avLst/>
          </a:prstGeom>
          <a:noFill/>
          <a:ln w="12700">
            <a:solidFill>
              <a:srgbClr val="00386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sp>
        <p:nvSpPr>
          <p:cNvPr id="7" name="Retângulo 6">
            <a:extLst>
              <a:ext uri="{FF2B5EF4-FFF2-40B4-BE49-F238E27FC236}">
                <a16:creationId xmlns:a16="http://schemas.microsoft.com/office/drawing/2014/main" id="{0D1F1B36-225A-4EB9-9397-63E85278FECF}"/>
              </a:ext>
            </a:extLst>
          </p:cNvPr>
          <p:cNvSpPr/>
          <p:nvPr/>
        </p:nvSpPr>
        <p:spPr>
          <a:xfrm>
            <a:off x="6632178" y="2011238"/>
            <a:ext cx="4049168" cy="2714896"/>
          </a:xfrm>
          <a:prstGeom prst="rect">
            <a:avLst/>
          </a:prstGeom>
          <a:noFill/>
          <a:ln w="12700">
            <a:solidFill>
              <a:srgbClr val="00386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800"/>
          </a:p>
        </p:txBody>
      </p:sp>
      <p:pic>
        <p:nvPicPr>
          <p:cNvPr id="10" name="Picture 20" descr="Resultado de imagem para meeting top view">
            <a:extLst>
              <a:ext uri="{FF2B5EF4-FFF2-40B4-BE49-F238E27FC236}">
                <a16:creationId xmlns:a16="http://schemas.microsoft.com/office/drawing/2014/main" id="{D76A0497-4017-4D41-A0A6-96D933D20B7F}"/>
              </a:ext>
            </a:extLst>
          </p:cNvPr>
          <p:cNvPicPr>
            <a:picLocks noChangeAspect="1" noChangeArrowheads="1"/>
          </p:cNvPicPr>
          <p:nvPr/>
        </p:nvPicPr>
        <p:blipFill rotWithShape="1">
          <a:blip r:embed="rId2" cstate="screen">
            <a:alphaModFix amt="35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bwMode="auto">
          <a:xfrm>
            <a:off x="6632178" y="2014676"/>
            <a:ext cx="2678678" cy="2024160"/>
          </a:xfrm>
          <a:prstGeom prst="rect">
            <a:avLst/>
          </a:prstGeom>
          <a:solidFill>
            <a:schemeClr val="bg2">
              <a:alpha val="24000"/>
            </a:schemeClr>
          </a:solidFill>
        </p:spPr>
      </p:pic>
      <p:cxnSp>
        <p:nvCxnSpPr>
          <p:cNvPr id="11" name="Conector reto 10">
            <a:extLst>
              <a:ext uri="{FF2B5EF4-FFF2-40B4-BE49-F238E27FC236}">
                <a16:creationId xmlns:a16="http://schemas.microsoft.com/office/drawing/2014/main" id="{F388B9D8-14BC-42A6-84D2-AEA9DB084730}"/>
              </a:ext>
            </a:extLst>
          </p:cNvPr>
          <p:cNvCxnSpPr>
            <a:cxnSpLocks/>
          </p:cNvCxnSpPr>
          <p:nvPr/>
        </p:nvCxnSpPr>
        <p:spPr>
          <a:xfrm>
            <a:off x="1584070" y="4031368"/>
            <a:ext cx="676344" cy="0"/>
          </a:xfrm>
          <a:prstGeom prst="line">
            <a:avLst/>
          </a:prstGeom>
          <a:noFill/>
          <a:ln w="12700">
            <a:solidFill>
              <a:srgbClr val="00386E"/>
            </a:solidFill>
            <a:prstDash val="lgDash"/>
          </a:ln>
        </p:spPr>
        <p:style>
          <a:lnRef idx="2">
            <a:schemeClr val="accent1">
              <a:shade val="50000"/>
            </a:schemeClr>
          </a:lnRef>
          <a:fillRef idx="1">
            <a:schemeClr val="accent1"/>
          </a:fillRef>
          <a:effectRef idx="0">
            <a:schemeClr val="accent1"/>
          </a:effectRef>
          <a:fontRef idx="minor">
            <a:schemeClr val="lt1"/>
          </a:fontRef>
        </p:style>
      </p:cxnSp>
      <p:cxnSp>
        <p:nvCxnSpPr>
          <p:cNvPr id="12" name="Conector reto 11">
            <a:extLst>
              <a:ext uri="{FF2B5EF4-FFF2-40B4-BE49-F238E27FC236}">
                <a16:creationId xmlns:a16="http://schemas.microsoft.com/office/drawing/2014/main" id="{5B1A1417-443A-431F-9392-708045817069}"/>
              </a:ext>
            </a:extLst>
          </p:cNvPr>
          <p:cNvCxnSpPr>
            <a:cxnSpLocks/>
          </p:cNvCxnSpPr>
          <p:nvPr/>
        </p:nvCxnSpPr>
        <p:spPr>
          <a:xfrm>
            <a:off x="427164" y="4209355"/>
            <a:ext cx="2429500" cy="0"/>
          </a:xfrm>
          <a:prstGeom prst="line">
            <a:avLst/>
          </a:prstGeom>
          <a:noFill/>
          <a:ln w="12700">
            <a:solidFill>
              <a:srgbClr val="00386E"/>
            </a:solidFill>
            <a:prstDash val="lgDash"/>
          </a:ln>
        </p:spPr>
        <p:style>
          <a:lnRef idx="2">
            <a:schemeClr val="accent1">
              <a:shade val="50000"/>
            </a:schemeClr>
          </a:lnRef>
          <a:fillRef idx="1">
            <a:schemeClr val="accent1"/>
          </a:fillRef>
          <a:effectRef idx="0">
            <a:schemeClr val="accent1"/>
          </a:effectRef>
          <a:fontRef idx="minor">
            <a:schemeClr val="lt1"/>
          </a:fontRef>
        </p:style>
      </p:cxnSp>
      <p:pic>
        <p:nvPicPr>
          <p:cNvPr id="14" name="Imagem 13" descr="Logotipo&#10;&#10;Descrição gerada automaticamente">
            <a:extLst>
              <a:ext uri="{FF2B5EF4-FFF2-40B4-BE49-F238E27FC236}">
                <a16:creationId xmlns:a16="http://schemas.microsoft.com/office/drawing/2014/main" id="{83CDC4BB-1235-12D0-B330-890330AB923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6" name="Imagem 15" descr="Logotipo&#10;&#10;Descrição gerada automaticamente com confiança média">
            <a:extLst>
              <a:ext uri="{FF2B5EF4-FFF2-40B4-BE49-F238E27FC236}">
                <a16:creationId xmlns:a16="http://schemas.microsoft.com/office/drawing/2014/main" id="{06DE00CF-066B-0501-3CB0-6A502564D5C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3231122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10">
            <a:extLst>
              <a:ext uri="{FF2B5EF4-FFF2-40B4-BE49-F238E27FC236}">
                <a16:creationId xmlns:a16="http://schemas.microsoft.com/office/drawing/2014/main" id="{E91506DB-2189-4323-B81A-E372C10F2C78}"/>
              </a:ext>
            </a:extLst>
          </p:cNvPr>
          <p:cNvSpPr/>
          <p:nvPr/>
        </p:nvSpPr>
        <p:spPr>
          <a:xfrm>
            <a:off x="-34962" y="-1"/>
            <a:ext cx="12278314" cy="6934199"/>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4152900 h 6858000"/>
              <a:gd name="connsiteX3" fmla="*/ 12192000 w 12192000"/>
              <a:gd name="connsiteY3" fmla="*/ 6858000 h 6858000"/>
              <a:gd name="connsiteX4" fmla="*/ 0 w 12192000"/>
              <a:gd name="connsiteY4" fmla="*/ 6858000 h 6858000"/>
              <a:gd name="connsiteX5" fmla="*/ 0 w 12192000"/>
              <a:gd name="connsiteY5" fmla="*/ 0 h 6858000"/>
              <a:gd name="connsiteX0" fmla="*/ 0 w 12192000"/>
              <a:gd name="connsiteY0" fmla="*/ 0 h 6858000"/>
              <a:gd name="connsiteX1" fmla="*/ 12192000 w 12192000"/>
              <a:gd name="connsiteY1" fmla="*/ 0 h 6858000"/>
              <a:gd name="connsiteX2" fmla="*/ 12192000 w 12192000"/>
              <a:gd name="connsiteY2" fmla="*/ 4152900 h 6858000"/>
              <a:gd name="connsiteX3" fmla="*/ 12192000 w 12192000"/>
              <a:gd name="connsiteY3" fmla="*/ 6858000 h 6858000"/>
              <a:gd name="connsiteX4" fmla="*/ 5130800 w 12192000"/>
              <a:gd name="connsiteY4" fmla="*/ 6845300 h 6858000"/>
              <a:gd name="connsiteX5" fmla="*/ 0 w 12192000"/>
              <a:gd name="connsiteY5" fmla="*/ 6858000 h 6858000"/>
              <a:gd name="connsiteX6" fmla="*/ 0 w 12192000"/>
              <a:gd name="connsiteY6" fmla="*/ 0 h 6858000"/>
              <a:gd name="connsiteX0" fmla="*/ 0 w 12192000"/>
              <a:gd name="connsiteY0" fmla="*/ 0 h 6858000"/>
              <a:gd name="connsiteX1" fmla="*/ 12192000 w 12192000"/>
              <a:gd name="connsiteY1" fmla="*/ 0 h 6858000"/>
              <a:gd name="connsiteX2" fmla="*/ 12192000 w 12192000"/>
              <a:gd name="connsiteY2" fmla="*/ 4152900 h 6858000"/>
              <a:gd name="connsiteX3" fmla="*/ 6299200 w 12192000"/>
              <a:gd name="connsiteY3" fmla="*/ 3835400 h 6858000"/>
              <a:gd name="connsiteX4" fmla="*/ 5130800 w 12192000"/>
              <a:gd name="connsiteY4" fmla="*/ 6845300 h 6858000"/>
              <a:gd name="connsiteX5" fmla="*/ 0 w 12192000"/>
              <a:gd name="connsiteY5" fmla="*/ 6858000 h 6858000"/>
              <a:gd name="connsiteX6" fmla="*/ 0 w 12192000"/>
              <a:gd name="connsiteY6" fmla="*/ 0 h 6858000"/>
              <a:gd name="connsiteX0" fmla="*/ 0 w 12230100"/>
              <a:gd name="connsiteY0" fmla="*/ 0 h 6858000"/>
              <a:gd name="connsiteX1" fmla="*/ 12192000 w 12230100"/>
              <a:gd name="connsiteY1" fmla="*/ 0 h 6858000"/>
              <a:gd name="connsiteX2" fmla="*/ 12230100 w 12230100"/>
              <a:gd name="connsiteY2" fmla="*/ 5626100 h 6858000"/>
              <a:gd name="connsiteX3" fmla="*/ 6299200 w 12230100"/>
              <a:gd name="connsiteY3" fmla="*/ 3835400 h 6858000"/>
              <a:gd name="connsiteX4" fmla="*/ 5130800 w 12230100"/>
              <a:gd name="connsiteY4" fmla="*/ 6845300 h 6858000"/>
              <a:gd name="connsiteX5" fmla="*/ 0 w 12230100"/>
              <a:gd name="connsiteY5" fmla="*/ 6858000 h 6858000"/>
              <a:gd name="connsiteX6" fmla="*/ 0 w 122301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100" h="6858000">
                <a:moveTo>
                  <a:pt x="0" y="0"/>
                </a:moveTo>
                <a:lnTo>
                  <a:pt x="12192000" y="0"/>
                </a:lnTo>
                <a:lnTo>
                  <a:pt x="12230100" y="5626100"/>
                </a:lnTo>
                <a:lnTo>
                  <a:pt x="6299200" y="3835400"/>
                </a:lnTo>
                <a:lnTo>
                  <a:pt x="5130800" y="6845300"/>
                </a:lnTo>
                <a:lnTo>
                  <a:pt x="0" y="6858000"/>
                </a:lnTo>
                <a:lnTo>
                  <a:pt x="0" y="0"/>
                </a:lnTo>
                <a:close/>
              </a:path>
            </a:pathLst>
          </a:cu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6B837516-72F2-487E-9607-791CF67350BC}"/>
              </a:ext>
            </a:extLst>
          </p:cNvPr>
          <p:cNvGrpSpPr/>
          <p:nvPr/>
        </p:nvGrpSpPr>
        <p:grpSpPr>
          <a:xfrm>
            <a:off x="1804978" y="1178188"/>
            <a:ext cx="5080000" cy="5756011"/>
            <a:chOff x="3365500" y="3357086"/>
            <a:chExt cx="5080000" cy="3577114"/>
          </a:xfrm>
        </p:grpSpPr>
        <p:sp>
          <p:nvSpPr>
            <p:cNvPr id="10" name="Forma Livre: Forma 9">
              <a:extLst>
                <a:ext uri="{FF2B5EF4-FFF2-40B4-BE49-F238E27FC236}">
                  <a16:creationId xmlns:a16="http://schemas.microsoft.com/office/drawing/2014/main" id="{76BE1622-60DA-44E1-852B-35231C8AB54A}"/>
                </a:ext>
              </a:extLst>
            </p:cNvPr>
            <p:cNvSpPr/>
            <p:nvPr/>
          </p:nvSpPr>
          <p:spPr>
            <a:xfrm>
              <a:off x="3365500" y="4529461"/>
              <a:ext cx="5080000" cy="2404739"/>
            </a:xfrm>
            <a:custGeom>
              <a:avLst/>
              <a:gdLst>
                <a:gd name="connsiteX0" fmla="*/ 0 w 5080000"/>
                <a:gd name="connsiteY0" fmla="*/ 2349500 h 2400300"/>
                <a:gd name="connsiteX1" fmla="*/ 4648200 w 5080000"/>
                <a:gd name="connsiteY1" fmla="*/ 0 h 2400300"/>
                <a:gd name="connsiteX2" fmla="*/ 5080000 w 5080000"/>
                <a:gd name="connsiteY2" fmla="*/ 0 h 2400300"/>
                <a:gd name="connsiteX3" fmla="*/ 3009900 w 5080000"/>
                <a:gd name="connsiteY3" fmla="*/ 2387600 h 2400300"/>
                <a:gd name="connsiteX4" fmla="*/ 0 w 5080000"/>
                <a:gd name="connsiteY4" fmla="*/ 2400300 h 2400300"/>
                <a:gd name="connsiteX5" fmla="*/ 0 w 5080000"/>
                <a:gd name="connsiteY5" fmla="*/ 2349500 h 2400300"/>
                <a:gd name="connsiteX0" fmla="*/ 0 w 5080000"/>
                <a:gd name="connsiteY0" fmla="*/ 2349500 h 2400300"/>
                <a:gd name="connsiteX1" fmla="*/ 4648200 w 5080000"/>
                <a:gd name="connsiteY1" fmla="*/ 0 h 2400300"/>
                <a:gd name="connsiteX2" fmla="*/ 5080000 w 5080000"/>
                <a:gd name="connsiteY2" fmla="*/ 0 h 2400300"/>
                <a:gd name="connsiteX3" fmla="*/ 3568700 w 5080000"/>
                <a:gd name="connsiteY3" fmla="*/ 2363922 h 2400300"/>
                <a:gd name="connsiteX4" fmla="*/ 0 w 5080000"/>
                <a:gd name="connsiteY4" fmla="*/ 2400300 h 2400300"/>
                <a:gd name="connsiteX5" fmla="*/ 0 w 5080000"/>
                <a:gd name="connsiteY5" fmla="*/ 2349500 h 2400300"/>
                <a:gd name="connsiteX0" fmla="*/ 0 w 5080000"/>
                <a:gd name="connsiteY0" fmla="*/ 2353940 h 2404740"/>
                <a:gd name="connsiteX1" fmla="*/ 4657725 w 5080000"/>
                <a:gd name="connsiteY1" fmla="*/ 0 h 2404740"/>
                <a:gd name="connsiteX2" fmla="*/ 5080000 w 5080000"/>
                <a:gd name="connsiteY2" fmla="*/ 4440 h 2404740"/>
                <a:gd name="connsiteX3" fmla="*/ 3568700 w 5080000"/>
                <a:gd name="connsiteY3" fmla="*/ 2368362 h 2404740"/>
                <a:gd name="connsiteX4" fmla="*/ 0 w 5080000"/>
                <a:gd name="connsiteY4" fmla="*/ 2404740 h 2404740"/>
                <a:gd name="connsiteX5" fmla="*/ 0 w 5080000"/>
                <a:gd name="connsiteY5" fmla="*/ 2353940 h 240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0000" h="2404740">
                  <a:moveTo>
                    <a:pt x="0" y="2353940"/>
                  </a:moveTo>
                  <a:lnTo>
                    <a:pt x="4657725" y="0"/>
                  </a:lnTo>
                  <a:lnTo>
                    <a:pt x="5080000" y="4440"/>
                  </a:lnTo>
                  <a:lnTo>
                    <a:pt x="3568700" y="2368362"/>
                  </a:lnTo>
                  <a:lnTo>
                    <a:pt x="0" y="2404740"/>
                  </a:lnTo>
                  <a:lnTo>
                    <a:pt x="0" y="2353940"/>
                  </a:lnTo>
                  <a:close/>
                </a:path>
              </a:pathLst>
            </a:custGeom>
            <a:solidFill>
              <a:srgbClr val="486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Forma Livre: Forma 10">
              <a:extLst>
                <a:ext uri="{FF2B5EF4-FFF2-40B4-BE49-F238E27FC236}">
                  <a16:creationId xmlns:a16="http://schemas.microsoft.com/office/drawing/2014/main" id="{FE9E35D1-6F9D-45EC-A2C5-C7923F727903}"/>
                </a:ext>
              </a:extLst>
            </p:cNvPr>
            <p:cNvSpPr/>
            <p:nvPr/>
          </p:nvSpPr>
          <p:spPr>
            <a:xfrm>
              <a:off x="5151119" y="3954780"/>
              <a:ext cx="3292317" cy="583406"/>
            </a:xfrm>
            <a:custGeom>
              <a:avLst/>
              <a:gdLst>
                <a:gd name="connsiteX0" fmla="*/ 2880360 w 3299460"/>
                <a:gd name="connsiteY0" fmla="*/ 579120 h 579120"/>
                <a:gd name="connsiteX1" fmla="*/ 0 w 3299460"/>
                <a:gd name="connsiteY1" fmla="*/ 0 h 579120"/>
                <a:gd name="connsiteX2" fmla="*/ 502920 w 3299460"/>
                <a:gd name="connsiteY2" fmla="*/ 0 h 579120"/>
                <a:gd name="connsiteX3" fmla="*/ 3299460 w 3299460"/>
                <a:gd name="connsiteY3" fmla="*/ 571500 h 579120"/>
                <a:gd name="connsiteX4" fmla="*/ 2880360 w 3299460"/>
                <a:gd name="connsiteY4" fmla="*/ 579120 h 579120"/>
                <a:gd name="connsiteX0" fmla="*/ 2880360 w 3292317"/>
                <a:gd name="connsiteY0" fmla="*/ 579120 h 583406"/>
                <a:gd name="connsiteX1" fmla="*/ 0 w 3292317"/>
                <a:gd name="connsiteY1" fmla="*/ 0 h 583406"/>
                <a:gd name="connsiteX2" fmla="*/ 502920 w 3292317"/>
                <a:gd name="connsiteY2" fmla="*/ 0 h 583406"/>
                <a:gd name="connsiteX3" fmla="*/ 3292317 w 3292317"/>
                <a:gd name="connsiteY3" fmla="*/ 583406 h 583406"/>
                <a:gd name="connsiteX4" fmla="*/ 2880360 w 3292317"/>
                <a:gd name="connsiteY4" fmla="*/ 579120 h 583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2317" h="583406">
                  <a:moveTo>
                    <a:pt x="2880360" y="579120"/>
                  </a:moveTo>
                  <a:lnTo>
                    <a:pt x="0" y="0"/>
                  </a:lnTo>
                  <a:lnTo>
                    <a:pt x="502920" y="0"/>
                  </a:lnTo>
                  <a:lnTo>
                    <a:pt x="3292317" y="583406"/>
                  </a:lnTo>
                  <a:lnTo>
                    <a:pt x="2880360" y="579120"/>
                  </a:lnTo>
                  <a:close/>
                </a:path>
              </a:pathLst>
            </a:custGeom>
            <a:solidFill>
              <a:srgbClr val="324B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Forma Livre: Forma 11">
              <a:extLst>
                <a:ext uri="{FF2B5EF4-FFF2-40B4-BE49-F238E27FC236}">
                  <a16:creationId xmlns:a16="http://schemas.microsoft.com/office/drawing/2014/main" id="{D031AED6-BD43-4C7D-962C-34968CF1A356}"/>
                </a:ext>
              </a:extLst>
            </p:cNvPr>
            <p:cNvSpPr/>
            <p:nvPr/>
          </p:nvSpPr>
          <p:spPr>
            <a:xfrm>
              <a:off x="5159693" y="3357086"/>
              <a:ext cx="2939415" cy="602457"/>
            </a:xfrm>
            <a:custGeom>
              <a:avLst/>
              <a:gdLst>
                <a:gd name="connsiteX0" fmla="*/ 0 w 3063240"/>
                <a:gd name="connsiteY0" fmla="*/ 1005840 h 1028700"/>
                <a:gd name="connsiteX1" fmla="*/ 2788920 w 3063240"/>
                <a:gd name="connsiteY1" fmla="*/ 0 h 1028700"/>
                <a:gd name="connsiteX2" fmla="*/ 3063240 w 3063240"/>
                <a:gd name="connsiteY2" fmla="*/ 0 h 1028700"/>
                <a:gd name="connsiteX3" fmla="*/ 525780 w 3063240"/>
                <a:gd name="connsiteY3" fmla="*/ 1028700 h 1028700"/>
                <a:gd name="connsiteX4" fmla="*/ 0 w 3063240"/>
                <a:gd name="connsiteY4" fmla="*/ 1005840 h 1028700"/>
                <a:gd name="connsiteX0" fmla="*/ 0 w 3063240"/>
                <a:gd name="connsiteY0" fmla="*/ 1024890 h 1028700"/>
                <a:gd name="connsiteX1" fmla="*/ 2788920 w 3063240"/>
                <a:gd name="connsiteY1" fmla="*/ 0 h 1028700"/>
                <a:gd name="connsiteX2" fmla="*/ 3063240 w 3063240"/>
                <a:gd name="connsiteY2" fmla="*/ 0 h 1028700"/>
                <a:gd name="connsiteX3" fmla="*/ 525780 w 3063240"/>
                <a:gd name="connsiteY3" fmla="*/ 1028700 h 1028700"/>
                <a:gd name="connsiteX4" fmla="*/ 0 w 3063240"/>
                <a:gd name="connsiteY4" fmla="*/ 1024890 h 1028700"/>
                <a:gd name="connsiteX0" fmla="*/ 0 w 2963228"/>
                <a:gd name="connsiteY0" fmla="*/ 1024890 h 1028700"/>
                <a:gd name="connsiteX1" fmla="*/ 2788920 w 2963228"/>
                <a:gd name="connsiteY1" fmla="*/ 0 h 1028700"/>
                <a:gd name="connsiteX2" fmla="*/ 2963228 w 2963228"/>
                <a:gd name="connsiteY2" fmla="*/ 431006 h 1028700"/>
                <a:gd name="connsiteX3" fmla="*/ 525780 w 2963228"/>
                <a:gd name="connsiteY3" fmla="*/ 1028700 h 1028700"/>
                <a:gd name="connsiteX4" fmla="*/ 0 w 2963228"/>
                <a:gd name="connsiteY4" fmla="*/ 1024890 h 1028700"/>
                <a:gd name="connsiteX0" fmla="*/ 0 w 2963228"/>
                <a:gd name="connsiteY0" fmla="*/ 593884 h 597694"/>
                <a:gd name="connsiteX1" fmla="*/ 2831782 w 2963228"/>
                <a:gd name="connsiteY1" fmla="*/ 2381 h 597694"/>
                <a:gd name="connsiteX2" fmla="*/ 2963228 w 2963228"/>
                <a:gd name="connsiteY2" fmla="*/ 0 h 597694"/>
                <a:gd name="connsiteX3" fmla="*/ 525780 w 2963228"/>
                <a:gd name="connsiteY3" fmla="*/ 597694 h 597694"/>
                <a:gd name="connsiteX4" fmla="*/ 0 w 2963228"/>
                <a:gd name="connsiteY4" fmla="*/ 593884 h 597694"/>
                <a:gd name="connsiteX0" fmla="*/ 0 w 2939415"/>
                <a:gd name="connsiteY0" fmla="*/ 601028 h 601028"/>
                <a:gd name="connsiteX1" fmla="*/ 2807969 w 2939415"/>
                <a:gd name="connsiteY1" fmla="*/ 2381 h 601028"/>
                <a:gd name="connsiteX2" fmla="*/ 2939415 w 2939415"/>
                <a:gd name="connsiteY2" fmla="*/ 0 h 601028"/>
                <a:gd name="connsiteX3" fmla="*/ 501967 w 2939415"/>
                <a:gd name="connsiteY3" fmla="*/ 597694 h 601028"/>
                <a:gd name="connsiteX4" fmla="*/ 0 w 2939415"/>
                <a:gd name="connsiteY4" fmla="*/ 601028 h 601028"/>
                <a:gd name="connsiteX0" fmla="*/ 0 w 2939415"/>
                <a:gd name="connsiteY0" fmla="*/ 601028 h 602457"/>
                <a:gd name="connsiteX1" fmla="*/ 2807969 w 2939415"/>
                <a:gd name="connsiteY1" fmla="*/ 2381 h 602457"/>
                <a:gd name="connsiteX2" fmla="*/ 2939415 w 2939415"/>
                <a:gd name="connsiteY2" fmla="*/ 0 h 602457"/>
                <a:gd name="connsiteX3" fmla="*/ 499586 w 2939415"/>
                <a:gd name="connsiteY3" fmla="*/ 602457 h 602457"/>
                <a:gd name="connsiteX4" fmla="*/ 0 w 2939415"/>
                <a:gd name="connsiteY4" fmla="*/ 601028 h 602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415" h="602457">
                  <a:moveTo>
                    <a:pt x="0" y="601028"/>
                  </a:moveTo>
                  <a:lnTo>
                    <a:pt x="2807969" y="2381"/>
                  </a:lnTo>
                  <a:lnTo>
                    <a:pt x="2939415" y="0"/>
                  </a:lnTo>
                  <a:lnTo>
                    <a:pt x="499586" y="602457"/>
                  </a:lnTo>
                  <a:lnTo>
                    <a:pt x="0" y="601028"/>
                  </a:lnTo>
                  <a:close/>
                </a:path>
              </a:pathLst>
            </a:custGeom>
            <a:solidFill>
              <a:srgbClr val="486C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3" name="Gráfico 12">
            <a:extLst>
              <a:ext uri="{FF2B5EF4-FFF2-40B4-BE49-F238E27FC236}">
                <a16:creationId xmlns:a16="http://schemas.microsoft.com/office/drawing/2014/main" id="{FF328B00-B64B-446D-978A-7B36F94A2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26629" y="2127881"/>
            <a:ext cx="788557" cy="1141333"/>
          </a:xfrm>
          <a:prstGeom prst="rect">
            <a:avLst/>
          </a:prstGeom>
        </p:spPr>
      </p:pic>
      <p:pic>
        <p:nvPicPr>
          <p:cNvPr id="15" name="Gráfico 14">
            <a:extLst>
              <a:ext uri="{FF2B5EF4-FFF2-40B4-BE49-F238E27FC236}">
                <a16:creationId xmlns:a16="http://schemas.microsoft.com/office/drawing/2014/main" id="{CB74CF98-05A9-4F1C-A754-0530017FAD35}"/>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745454" y="1632393"/>
            <a:ext cx="351045" cy="508092"/>
          </a:xfrm>
          <a:prstGeom prst="rect">
            <a:avLst/>
          </a:prstGeom>
        </p:spPr>
      </p:pic>
      <p:pic>
        <p:nvPicPr>
          <p:cNvPr id="16" name="Gráfico 15">
            <a:extLst>
              <a:ext uri="{FF2B5EF4-FFF2-40B4-BE49-F238E27FC236}">
                <a16:creationId xmlns:a16="http://schemas.microsoft.com/office/drawing/2014/main" id="{35841032-11AF-42FF-A77E-B6FE007E329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324624" y="867594"/>
            <a:ext cx="224406" cy="324798"/>
          </a:xfrm>
          <a:prstGeom prst="rect">
            <a:avLst/>
          </a:prstGeom>
        </p:spPr>
      </p:pic>
      <p:pic>
        <p:nvPicPr>
          <p:cNvPr id="17" name="Gráfico 16">
            <a:extLst>
              <a:ext uri="{FF2B5EF4-FFF2-40B4-BE49-F238E27FC236}">
                <a16:creationId xmlns:a16="http://schemas.microsoft.com/office/drawing/2014/main" id="{2DA0F4E9-F563-4EDE-9F27-77A3132FFF0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06176" y="4363508"/>
            <a:ext cx="1348287" cy="1951468"/>
          </a:xfrm>
          <a:prstGeom prst="rect">
            <a:avLst/>
          </a:prstGeom>
        </p:spPr>
      </p:pic>
      <p:pic>
        <p:nvPicPr>
          <p:cNvPr id="35" name="Imagem 34" descr="Logotipo, nome da empresa&#10;&#10;Descrição gerada automaticamente">
            <a:extLst>
              <a:ext uri="{FF2B5EF4-FFF2-40B4-BE49-F238E27FC236}">
                <a16:creationId xmlns:a16="http://schemas.microsoft.com/office/drawing/2014/main" id="{C68BF508-125F-4CFF-AF6D-5C2E5F0727DD}"/>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222966" y="6337903"/>
            <a:ext cx="873940" cy="378117"/>
          </a:xfrm>
          <a:prstGeom prst="rect">
            <a:avLst/>
          </a:prstGeom>
        </p:spPr>
      </p:pic>
      <p:pic>
        <p:nvPicPr>
          <p:cNvPr id="21" name="Imagem 20" descr="Logotipo&#10;&#10;Descrição gerada automaticamente com confiança média">
            <a:extLst>
              <a:ext uri="{FF2B5EF4-FFF2-40B4-BE49-F238E27FC236}">
                <a16:creationId xmlns:a16="http://schemas.microsoft.com/office/drawing/2014/main" id="{E7B32CCB-C91F-C752-5D8A-21618BAC42A5}"/>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99391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A9A30ABF-A789-4130-8DEF-DA37B04D3341}"/>
              </a:ext>
            </a:extLst>
          </p:cNvPr>
          <p:cNvSpPr>
            <a:spLocks noGrp="1"/>
          </p:cNvSpPr>
          <p:nvPr>
            <p:ph type="dt" sz="half" idx="10"/>
          </p:nvPr>
        </p:nvSpPr>
        <p:spPr/>
        <p:txBody>
          <a:bodyPr/>
          <a:lstStyle/>
          <a:p>
            <a:fld id="{3B2F21D8-84B2-4C49-A77C-0935EF94FEA3}" type="datetimeFigureOut">
              <a:rPr lang="pt-BR" smtClean="0"/>
              <a:t>30/08/2023</a:t>
            </a:fld>
            <a:endParaRPr lang="pt-BR"/>
          </a:p>
        </p:txBody>
      </p:sp>
      <p:sp>
        <p:nvSpPr>
          <p:cNvPr id="3" name="Espaço Reservado para Rodapé 2">
            <a:extLst>
              <a:ext uri="{FF2B5EF4-FFF2-40B4-BE49-F238E27FC236}">
                <a16:creationId xmlns:a16="http://schemas.microsoft.com/office/drawing/2014/main" id="{C5A35195-1E03-4E82-B397-B704373A2C8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D3B509C6-95C0-4512-A2A3-0235D8978177}"/>
              </a:ext>
            </a:extLst>
          </p:cNvPr>
          <p:cNvSpPr>
            <a:spLocks noGrp="1"/>
          </p:cNvSpPr>
          <p:nvPr>
            <p:ph type="sldNum" sz="quarter" idx="12"/>
          </p:nvPr>
        </p:nvSpPr>
        <p:spPr/>
        <p:txBody>
          <a:bodyPr/>
          <a:lstStyle/>
          <a:p>
            <a:fld id="{14B43C52-131D-4F02-AEA5-771E5A8A12AE}" type="slidenum">
              <a:rPr lang="pt-BR" smtClean="0"/>
              <a:t>‹nº›</a:t>
            </a:fld>
            <a:endParaRPr lang="pt-BR"/>
          </a:p>
        </p:txBody>
      </p:sp>
      <p:pic>
        <p:nvPicPr>
          <p:cNvPr id="9" name="Imagem 8" descr="Logotipo&#10;&#10;Descrição gerada automaticamente">
            <a:extLst>
              <a:ext uri="{FF2B5EF4-FFF2-40B4-BE49-F238E27FC236}">
                <a16:creationId xmlns:a16="http://schemas.microsoft.com/office/drawing/2014/main" id="{384BF9F6-303D-7CE1-385A-6E929147FC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0" name="Imagem 9" descr="Logotipo&#10;&#10;Descrição gerada automaticamente com confiança média">
            <a:extLst>
              <a:ext uri="{FF2B5EF4-FFF2-40B4-BE49-F238E27FC236}">
                <a16:creationId xmlns:a16="http://schemas.microsoft.com/office/drawing/2014/main" id="{1D463243-EA0A-0B58-FB91-F562A8F228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301136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Slide de Título">
    <p:spTree>
      <p:nvGrpSpPr>
        <p:cNvPr id="1" name=""/>
        <p:cNvGrpSpPr/>
        <p:nvPr/>
      </p:nvGrpSpPr>
      <p:grpSpPr>
        <a:xfrm>
          <a:off x="0" y="0"/>
          <a:ext cx="0" cy="0"/>
          <a:chOff x="0" y="0"/>
          <a:chExt cx="0" cy="0"/>
        </a:xfrm>
      </p:grpSpPr>
      <p:pic>
        <p:nvPicPr>
          <p:cNvPr id="5" name="Imagem 4" descr="Logotipo&#10;&#10;Descrição gerada automaticamente">
            <a:extLst>
              <a:ext uri="{FF2B5EF4-FFF2-40B4-BE49-F238E27FC236}">
                <a16:creationId xmlns:a16="http://schemas.microsoft.com/office/drawing/2014/main" id="{FE1C40F8-528A-F66D-4BEF-FC0A4CCC75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6" name="Imagem 5" descr="Logotipo&#10;&#10;Descrição gerada automaticamente com confiança média">
            <a:extLst>
              <a:ext uri="{FF2B5EF4-FFF2-40B4-BE49-F238E27FC236}">
                <a16:creationId xmlns:a16="http://schemas.microsoft.com/office/drawing/2014/main" id="{28F56E8A-ED48-1B0A-3792-54DFF50F709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5957115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Slide de Título">
    <p:spTree>
      <p:nvGrpSpPr>
        <p:cNvPr id="1" name=""/>
        <p:cNvGrpSpPr/>
        <p:nvPr/>
      </p:nvGrpSpPr>
      <p:grpSpPr>
        <a:xfrm>
          <a:off x="0" y="0"/>
          <a:ext cx="0" cy="0"/>
          <a:chOff x="0" y="0"/>
          <a:chExt cx="0" cy="0"/>
        </a:xfrm>
      </p:grpSpPr>
      <p:sp>
        <p:nvSpPr>
          <p:cNvPr id="7" name="Retângulo 8">
            <a:extLst>
              <a:ext uri="{FF2B5EF4-FFF2-40B4-BE49-F238E27FC236}">
                <a16:creationId xmlns:a16="http://schemas.microsoft.com/office/drawing/2014/main" id="{D06E59C1-FFDD-2551-607E-5BD2C340890D}"/>
              </a:ext>
            </a:extLst>
          </p:cNvPr>
          <p:cNvSpPr/>
          <p:nvPr/>
        </p:nvSpPr>
        <p:spPr>
          <a:xfrm>
            <a:off x="-13251" y="1"/>
            <a:ext cx="12329118" cy="6857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spaço Reservado para Data 3">
            <a:extLst>
              <a:ext uri="{FF2B5EF4-FFF2-40B4-BE49-F238E27FC236}">
                <a16:creationId xmlns:a16="http://schemas.microsoft.com/office/drawing/2014/main" id="{B4C96612-E7AD-41E6-93D0-AD1F885AEA8A}"/>
              </a:ext>
            </a:extLst>
          </p:cNvPr>
          <p:cNvSpPr>
            <a:spLocks noGrp="1"/>
          </p:cNvSpPr>
          <p:nvPr>
            <p:ph type="dt" sz="half" idx="10"/>
          </p:nvPr>
        </p:nvSpPr>
        <p:spPr/>
        <p:txBody>
          <a:bodyPr/>
          <a:lstStyle/>
          <a:p>
            <a:fld id="{3B2F21D8-84B2-4C49-A77C-0935EF94FEA3}" type="datetimeFigureOut">
              <a:rPr lang="pt-BR" smtClean="0"/>
              <a:t>30/08/2023</a:t>
            </a:fld>
            <a:endParaRPr lang="pt-BR"/>
          </a:p>
        </p:txBody>
      </p:sp>
      <p:sp>
        <p:nvSpPr>
          <p:cNvPr id="5" name="Espaço Reservado para Rodapé 4">
            <a:extLst>
              <a:ext uri="{FF2B5EF4-FFF2-40B4-BE49-F238E27FC236}">
                <a16:creationId xmlns:a16="http://schemas.microsoft.com/office/drawing/2014/main" id="{E3E7E7BD-BAF6-453C-85E4-FECA1026C65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FD13854-A2AB-40B9-A880-04016BA1F9C9}"/>
              </a:ext>
            </a:extLst>
          </p:cNvPr>
          <p:cNvSpPr>
            <a:spLocks noGrp="1"/>
          </p:cNvSpPr>
          <p:nvPr>
            <p:ph type="sldNum" sz="quarter" idx="12"/>
          </p:nvPr>
        </p:nvSpPr>
        <p:spPr/>
        <p:txBody>
          <a:bodyPr/>
          <a:lstStyle/>
          <a:p>
            <a:fld id="{14B43C52-131D-4F02-AEA5-771E5A8A12AE}" type="slidenum">
              <a:rPr lang="pt-BR" smtClean="0"/>
              <a:t>‹nº›</a:t>
            </a:fld>
            <a:endParaRPr lang="pt-BR"/>
          </a:p>
        </p:txBody>
      </p:sp>
      <p:sp>
        <p:nvSpPr>
          <p:cNvPr id="8" name="Retângulo 4">
            <a:extLst>
              <a:ext uri="{FF2B5EF4-FFF2-40B4-BE49-F238E27FC236}">
                <a16:creationId xmlns:a16="http://schemas.microsoft.com/office/drawing/2014/main" id="{409D0526-A80E-60A4-DBE0-3FB27BF3609D}"/>
              </a:ext>
            </a:extLst>
          </p:cNvPr>
          <p:cNvSpPr/>
          <p:nvPr/>
        </p:nvSpPr>
        <p:spPr>
          <a:xfrm>
            <a:off x="8447138" y="-5433"/>
            <a:ext cx="3868729"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5" descr="Logotipo, nome da empresa&#10;&#10;Descrição gerada automaticamente">
            <a:extLst>
              <a:ext uri="{FF2B5EF4-FFF2-40B4-BE49-F238E27FC236}">
                <a16:creationId xmlns:a16="http://schemas.microsoft.com/office/drawing/2014/main" id="{DDB7AFBC-406A-8FC4-07FE-557EB666ED79}"/>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5259" t="2380" r="-6005" b="8255"/>
          <a:stretch/>
        </p:blipFill>
        <p:spPr>
          <a:xfrm>
            <a:off x="0" y="1712336"/>
            <a:ext cx="4216943" cy="5302713"/>
          </a:xfrm>
          <a:prstGeom prst="rect">
            <a:avLst/>
          </a:prstGeom>
        </p:spPr>
      </p:pic>
      <p:pic>
        <p:nvPicPr>
          <p:cNvPr id="13" name="Imagem 12" descr="Logotipo&#10;&#10;Descrição gerada automaticamente com confiança média">
            <a:extLst>
              <a:ext uri="{FF2B5EF4-FFF2-40B4-BE49-F238E27FC236}">
                <a16:creationId xmlns:a16="http://schemas.microsoft.com/office/drawing/2014/main" id="{44BD475A-707F-9502-BE6B-A729A2B00C8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38" y="97407"/>
            <a:ext cx="1345716" cy="247649"/>
          </a:xfrm>
          <a:prstGeom prst="rect">
            <a:avLst/>
          </a:prstGeom>
        </p:spPr>
      </p:pic>
    </p:spTree>
    <p:extLst>
      <p:ext uri="{BB962C8B-B14F-4D97-AF65-F5344CB8AC3E}">
        <p14:creationId xmlns:p14="http://schemas.microsoft.com/office/powerpoint/2010/main" val="17617025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_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3799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2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8" name="Imagem 7" descr="Logotipo, nome da empresa&#10;&#10;Descrição gerada automaticamente">
            <a:extLst>
              <a:ext uri="{FF2B5EF4-FFF2-40B4-BE49-F238E27FC236}">
                <a16:creationId xmlns:a16="http://schemas.microsoft.com/office/drawing/2014/main" id="{E1AD9477-8119-4050-9B29-B8816785C4C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pic>
        <p:nvPicPr>
          <p:cNvPr id="7" name="Imagem 6" descr="Logotipo&#10;&#10;Descrição gerada automaticamente com confiança média">
            <a:extLst>
              <a:ext uri="{FF2B5EF4-FFF2-40B4-BE49-F238E27FC236}">
                <a16:creationId xmlns:a16="http://schemas.microsoft.com/office/drawing/2014/main" id="{2C061C6D-8178-13A6-3EEF-3AC74947522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389258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6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8" name="Imagem 7" descr="Logotipo, nome da empresa&#10;&#10;Descrição gerada automaticamente">
            <a:extLst>
              <a:ext uri="{FF2B5EF4-FFF2-40B4-BE49-F238E27FC236}">
                <a16:creationId xmlns:a16="http://schemas.microsoft.com/office/drawing/2014/main" id="{E1AD9477-8119-4050-9B29-B8816785C4C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grpSp>
        <p:nvGrpSpPr>
          <p:cNvPr id="10" name="Agrupar 9">
            <a:extLst>
              <a:ext uri="{FF2B5EF4-FFF2-40B4-BE49-F238E27FC236}">
                <a16:creationId xmlns:a16="http://schemas.microsoft.com/office/drawing/2014/main" id="{55FD7595-5B7E-DB91-4F3C-0C3278991D5A}"/>
              </a:ext>
            </a:extLst>
          </p:cNvPr>
          <p:cNvGrpSpPr/>
          <p:nvPr userDrawn="1"/>
        </p:nvGrpSpPr>
        <p:grpSpPr>
          <a:xfrm>
            <a:off x="160539" y="1210725"/>
            <a:ext cx="11224947" cy="5368496"/>
            <a:chOff x="694662" y="980038"/>
            <a:chExt cx="11224947" cy="5368496"/>
          </a:xfrm>
        </p:grpSpPr>
        <p:grpSp>
          <p:nvGrpSpPr>
            <p:cNvPr id="11" name="Agrupar 10">
              <a:extLst>
                <a:ext uri="{FF2B5EF4-FFF2-40B4-BE49-F238E27FC236}">
                  <a16:creationId xmlns:a16="http://schemas.microsoft.com/office/drawing/2014/main" id="{99F300A3-FD52-F999-2496-C57355C38C6F}"/>
                </a:ext>
              </a:extLst>
            </p:cNvPr>
            <p:cNvGrpSpPr/>
            <p:nvPr/>
          </p:nvGrpSpPr>
          <p:grpSpPr>
            <a:xfrm>
              <a:off x="694662" y="1002511"/>
              <a:ext cx="11224947" cy="5067616"/>
              <a:chOff x="694662" y="1002511"/>
              <a:chExt cx="11224947" cy="5067616"/>
            </a:xfrm>
          </p:grpSpPr>
          <p:grpSp>
            <p:nvGrpSpPr>
              <p:cNvPr id="50" name="Agrupar 49">
                <a:extLst>
                  <a:ext uri="{FF2B5EF4-FFF2-40B4-BE49-F238E27FC236}">
                    <a16:creationId xmlns:a16="http://schemas.microsoft.com/office/drawing/2014/main" id="{4FADA134-3DD9-2B77-3EF2-30B0DB8E67BF}"/>
                  </a:ext>
                </a:extLst>
              </p:cNvPr>
              <p:cNvGrpSpPr/>
              <p:nvPr/>
            </p:nvGrpSpPr>
            <p:grpSpPr>
              <a:xfrm>
                <a:off x="694662" y="1002511"/>
                <a:ext cx="11224947" cy="5067616"/>
                <a:chOff x="694662" y="1002511"/>
                <a:chExt cx="11224947" cy="5067616"/>
              </a:xfrm>
            </p:grpSpPr>
            <p:cxnSp>
              <p:nvCxnSpPr>
                <p:cNvPr id="52" name="Straight Connector 97">
                  <a:extLst>
                    <a:ext uri="{FF2B5EF4-FFF2-40B4-BE49-F238E27FC236}">
                      <a16:creationId xmlns:a16="http://schemas.microsoft.com/office/drawing/2014/main" id="{C4A234AB-28CA-1E42-50A7-C0836D3CB359}"/>
                    </a:ext>
                  </a:extLst>
                </p:cNvPr>
                <p:cNvCxnSpPr>
                  <a:cxnSpLocks/>
                </p:cNvCxnSpPr>
                <p:nvPr/>
              </p:nvCxnSpPr>
              <p:spPr>
                <a:xfrm flipV="1">
                  <a:off x="6003803" y="4967050"/>
                  <a:ext cx="0" cy="812222"/>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53" name="Agrupar 52">
                  <a:extLst>
                    <a:ext uri="{FF2B5EF4-FFF2-40B4-BE49-F238E27FC236}">
                      <a16:creationId xmlns:a16="http://schemas.microsoft.com/office/drawing/2014/main" id="{48C7DC7C-2E0D-C894-5447-9260EFF2E6E4}"/>
                    </a:ext>
                  </a:extLst>
                </p:cNvPr>
                <p:cNvGrpSpPr/>
                <p:nvPr/>
              </p:nvGrpSpPr>
              <p:grpSpPr>
                <a:xfrm>
                  <a:off x="694662" y="1002511"/>
                  <a:ext cx="11224947" cy="5067616"/>
                  <a:chOff x="694662" y="1002511"/>
                  <a:chExt cx="11224947" cy="5067616"/>
                </a:xfrm>
              </p:grpSpPr>
              <p:grpSp>
                <p:nvGrpSpPr>
                  <p:cNvPr id="54" name="Agrupar 53">
                    <a:extLst>
                      <a:ext uri="{FF2B5EF4-FFF2-40B4-BE49-F238E27FC236}">
                        <a16:creationId xmlns:a16="http://schemas.microsoft.com/office/drawing/2014/main" id="{DEFBCEAF-7951-5981-BA23-4E86686C1024}"/>
                      </a:ext>
                    </a:extLst>
                  </p:cNvPr>
                  <p:cNvGrpSpPr/>
                  <p:nvPr/>
                </p:nvGrpSpPr>
                <p:grpSpPr>
                  <a:xfrm>
                    <a:off x="739946" y="1002511"/>
                    <a:ext cx="11179663" cy="5067616"/>
                    <a:chOff x="739946" y="1002511"/>
                    <a:chExt cx="11179663" cy="5067616"/>
                  </a:xfrm>
                </p:grpSpPr>
                <p:grpSp>
                  <p:nvGrpSpPr>
                    <p:cNvPr id="56" name="Agrupar 55">
                      <a:extLst>
                        <a:ext uri="{FF2B5EF4-FFF2-40B4-BE49-F238E27FC236}">
                          <a16:creationId xmlns:a16="http://schemas.microsoft.com/office/drawing/2014/main" id="{F6A8A56E-205A-5ECB-A6B1-274A8DD02348}"/>
                        </a:ext>
                      </a:extLst>
                    </p:cNvPr>
                    <p:cNvGrpSpPr/>
                    <p:nvPr/>
                  </p:nvGrpSpPr>
                  <p:grpSpPr>
                    <a:xfrm>
                      <a:off x="739946" y="1002511"/>
                      <a:ext cx="11179663" cy="5067616"/>
                      <a:chOff x="739946" y="1002511"/>
                      <a:chExt cx="11179663" cy="5067616"/>
                    </a:xfrm>
                  </p:grpSpPr>
                  <p:grpSp>
                    <p:nvGrpSpPr>
                      <p:cNvPr id="58" name="Agrupar 57">
                        <a:extLst>
                          <a:ext uri="{FF2B5EF4-FFF2-40B4-BE49-F238E27FC236}">
                            <a16:creationId xmlns:a16="http://schemas.microsoft.com/office/drawing/2014/main" id="{CA384859-EE87-68C6-5BC2-C6C81D34B8E2}"/>
                          </a:ext>
                        </a:extLst>
                      </p:cNvPr>
                      <p:cNvGrpSpPr/>
                      <p:nvPr/>
                    </p:nvGrpSpPr>
                    <p:grpSpPr>
                      <a:xfrm>
                        <a:off x="739946" y="2542155"/>
                        <a:ext cx="4428046" cy="1814056"/>
                        <a:chOff x="948829" y="2786075"/>
                        <a:chExt cx="4428046" cy="1814056"/>
                      </a:xfrm>
                    </p:grpSpPr>
                    <p:sp>
                      <p:nvSpPr>
                        <p:cNvPr id="73" name="Rounded Rectangle 142">
                          <a:extLst>
                            <a:ext uri="{FF2B5EF4-FFF2-40B4-BE49-F238E27FC236}">
                              <a16:creationId xmlns:a16="http://schemas.microsoft.com/office/drawing/2014/main" id="{62CB2ABD-E23D-BE8F-3231-8D5681DE9E86}"/>
                            </a:ext>
                          </a:extLst>
                        </p:cNvPr>
                        <p:cNvSpPr/>
                        <p:nvPr/>
                      </p:nvSpPr>
                      <p:spPr>
                        <a:xfrm>
                          <a:off x="948829" y="2786075"/>
                          <a:ext cx="3313080" cy="1814056"/>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pic>
                      <p:nvPicPr>
                        <p:cNvPr id="74" name="Picture 6" descr="×ª××¦××ª ×ª××× × ×¢×××¨ âªgithubâ¬â">
                          <a:extLst>
                            <a:ext uri="{FF2B5EF4-FFF2-40B4-BE49-F238E27FC236}">
                              <a16:creationId xmlns:a16="http://schemas.microsoft.com/office/drawing/2014/main" id="{4F3BADB7-C8B0-6741-B47F-9A3B8596B18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48504" y="3484259"/>
                          <a:ext cx="1020973" cy="378441"/>
                        </a:xfrm>
                        <a:prstGeom prst="rect">
                          <a:avLst/>
                        </a:prstGeom>
                        <a:noFill/>
                        <a:extLst>
                          <a:ext uri="{909E8E84-426E-40dd-AFC4-6F175D3DCCD1}">
                            <a14:hiddenFill xmlns:a14="http://schemas.microsoft.com/office/drawing/2010/main" xmlns="">
                              <a:solidFill>
                                <a:srgbClr val="FFFFFF"/>
                              </a:solidFill>
                            </a14:hiddenFill>
                          </a:ext>
                        </a:extLst>
                      </p:spPr>
                    </p:pic>
                    <p:pic>
                      <p:nvPicPr>
                        <p:cNvPr id="75" name="Picture 8" descr="×ª××¦××ª ×ª××× × ×¢×××¨ âªbitbucketâ¬â">
                          <a:extLst>
                            <a:ext uri="{FF2B5EF4-FFF2-40B4-BE49-F238E27FC236}">
                              <a16:creationId xmlns:a16="http://schemas.microsoft.com/office/drawing/2014/main" id="{15D8D217-FAE9-7549-D551-597D2A9ACA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9254" y="3938830"/>
                          <a:ext cx="976100" cy="140700"/>
                        </a:xfrm>
                        <a:prstGeom prst="rect">
                          <a:avLst/>
                        </a:prstGeom>
                        <a:noFill/>
                        <a:extLst>
                          <a:ext uri="{909E8E84-426E-40dd-AFC4-6F175D3DCCD1}">
                            <a14:hiddenFill xmlns:a14="http://schemas.microsoft.com/office/drawing/2010/main" xmlns="">
                              <a:solidFill>
                                <a:srgbClr val="FFFFFF"/>
                              </a:solidFill>
                            </a14:hiddenFill>
                          </a:ext>
                        </a:extLst>
                      </p:spPr>
                    </p:pic>
                    <p:sp>
                      <p:nvSpPr>
                        <p:cNvPr id="76" name="TextBox 140">
                          <a:extLst>
                            <a:ext uri="{FF2B5EF4-FFF2-40B4-BE49-F238E27FC236}">
                              <a16:creationId xmlns:a16="http://schemas.microsoft.com/office/drawing/2014/main" id="{8D4EE464-FDB8-15A8-3D2B-8CB8DE31033E}"/>
                            </a:ext>
                          </a:extLst>
                        </p:cNvPr>
                        <p:cNvSpPr txBox="1"/>
                        <p:nvPr/>
                      </p:nvSpPr>
                      <p:spPr>
                        <a:xfrm>
                          <a:off x="1410472" y="3407060"/>
                          <a:ext cx="821059" cy="307777"/>
                        </a:xfrm>
                        <a:prstGeom prst="rect">
                          <a:avLst/>
                        </a:prstGeom>
                        <a:noFill/>
                      </p:spPr>
                      <p:txBody>
                        <a:bodyPr wrap="none" rtlCol="0">
                          <a:spAutoFit/>
                        </a:bodyPr>
                        <a:lstStyle/>
                        <a:p>
                          <a:r>
                            <a:rPr lang="en-US" sz="1400" b="1" dirty="0">
                              <a:solidFill>
                                <a:srgbClr val="8CDF5B"/>
                              </a:solidFill>
                            </a:rPr>
                            <a:t>CxFlow</a:t>
                          </a:r>
                        </a:p>
                      </p:txBody>
                    </p:sp>
                    <p:pic>
                      <p:nvPicPr>
                        <p:cNvPr id="77" name="Picture 141">
                          <a:extLst>
                            <a:ext uri="{FF2B5EF4-FFF2-40B4-BE49-F238E27FC236}">
                              <a16:creationId xmlns:a16="http://schemas.microsoft.com/office/drawing/2014/main" id="{353336A8-48AD-FCBC-DA28-5DBBBBCED45B}"/>
                            </a:ext>
                          </a:extLst>
                        </p:cNvPr>
                        <p:cNvPicPr>
                          <a:picLocks noChangeAspect="1"/>
                        </p:cNvPicPr>
                        <p:nvPr/>
                      </p:nvPicPr>
                      <p:blipFill>
                        <a:blip r:embed="rId6" cstate="print"/>
                        <a:stretch>
                          <a:fillRect/>
                        </a:stretch>
                      </p:blipFill>
                      <p:spPr>
                        <a:xfrm>
                          <a:off x="3290470" y="3462839"/>
                          <a:ext cx="951565" cy="420162"/>
                        </a:xfrm>
                        <a:prstGeom prst="rect">
                          <a:avLst/>
                        </a:prstGeom>
                      </p:spPr>
                    </p:pic>
                    <p:pic>
                      <p:nvPicPr>
                        <p:cNvPr id="78" name="Picture 143">
                          <a:extLst>
                            <a:ext uri="{FF2B5EF4-FFF2-40B4-BE49-F238E27FC236}">
                              <a16:creationId xmlns:a16="http://schemas.microsoft.com/office/drawing/2014/main" id="{51874D35-01A7-21F8-B8E5-28829338CDAA}"/>
                            </a:ext>
                          </a:extLst>
                        </p:cNvPr>
                        <p:cNvPicPr>
                          <a:picLocks noChangeAspect="1"/>
                        </p:cNvPicPr>
                        <p:nvPr/>
                      </p:nvPicPr>
                      <p:blipFill>
                        <a:blip r:embed="rId7" cstate="print"/>
                        <a:stretch>
                          <a:fillRect/>
                        </a:stretch>
                      </p:blipFill>
                      <p:spPr>
                        <a:xfrm>
                          <a:off x="2565874" y="3182002"/>
                          <a:ext cx="1609480" cy="293815"/>
                        </a:xfrm>
                        <a:prstGeom prst="rect">
                          <a:avLst/>
                        </a:prstGeom>
                      </p:spPr>
                    </p:pic>
                    <p:cxnSp>
                      <p:nvCxnSpPr>
                        <p:cNvPr id="79" name="Straight Connector 145">
                          <a:extLst>
                            <a:ext uri="{FF2B5EF4-FFF2-40B4-BE49-F238E27FC236}">
                              <a16:creationId xmlns:a16="http://schemas.microsoft.com/office/drawing/2014/main" id="{10C9E726-4FE9-90D0-EA98-50F347E6FBE7}"/>
                            </a:ext>
                          </a:extLst>
                        </p:cNvPr>
                        <p:cNvCxnSpPr>
                          <a:cxnSpLocks/>
                        </p:cNvCxnSpPr>
                        <p:nvPr/>
                      </p:nvCxnSpPr>
                      <p:spPr>
                        <a:xfrm>
                          <a:off x="4284667" y="3768588"/>
                          <a:ext cx="1092208"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pic>
                      <p:nvPicPr>
                        <p:cNvPr id="80" name="Picture 41">
                          <a:extLst>
                            <a:ext uri="{FF2B5EF4-FFF2-40B4-BE49-F238E27FC236}">
                              <a16:creationId xmlns:a16="http://schemas.microsoft.com/office/drawing/2014/main" id="{F94B0D24-C619-6C0A-2889-0F0729C148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3835" y="3363555"/>
                          <a:ext cx="345761" cy="345761"/>
                        </a:xfrm>
                        <a:prstGeom prst="rect">
                          <a:avLst/>
                        </a:prstGeom>
                      </p:spPr>
                    </p:pic>
                  </p:grpSp>
                  <p:grpSp>
                    <p:nvGrpSpPr>
                      <p:cNvPr id="59" name="Agrupar 58">
                        <a:extLst>
                          <a:ext uri="{FF2B5EF4-FFF2-40B4-BE49-F238E27FC236}">
                            <a16:creationId xmlns:a16="http://schemas.microsoft.com/office/drawing/2014/main" id="{32920ADE-32C7-A173-A438-22D0DACD6318}"/>
                          </a:ext>
                        </a:extLst>
                      </p:cNvPr>
                      <p:cNvGrpSpPr/>
                      <p:nvPr/>
                    </p:nvGrpSpPr>
                    <p:grpSpPr>
                      <a:xfrm>
                        <a:off x="745946" y="4976864"/>
                        <a:ext cx="5257859" cy="1093263"/>
                        <a:chOff x="745946" y="4976864"/>
                        <a:chExt cx="5257859" cy="1093263"/>
                      </a:xfrm>
                    </p:grpSpPr>
                    <p:cxnSp>
                      <p:nvCxnSpPr>
                        <p:cNvPr id="65" name="Straight Connector 98">
                          <a:extLst>
                            <a:ext uri="{FF2B5EF4-FFF2-40B4-BE49-F238E27FC236}">
                              <a16:creationId xmlns:a16="http://schemas.microsoft.com/office/drawing/2014/main" id="{D437CA75-A2BB-8C2A-A5F1-6C55ADEC33FB}"/>
                            </a:ext>
                          </a:extLst>
                        </p:cNvPr>
                        <p:cNvCxnSpPr/>
                        <p:nvPr/>
                      </p:nvCxnSpPr>
                      <p:spPr>
                        <a:xfrm>
                          <a:off x="3881647" y="5779038"/>
                          <a:ext cx="2122158"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66" name="Agrupar 65">
                          <a:extLst>
                            <a:ext uri="{FF2B5EF4-FFF2-40B4-BE49-F238E27FC236}">
                              <a16:creationId xmlns:a16="http://schemas.microsoft.com/office/drawing/2014/main" id="{D1A6A070-ABF8-B86A-DAD7-E879FD182F4A}"/>
                            </a:ext>
                          </a:extLst>
                        </p:cNvPr>
                        <p:cNvGrpSpPr/>
                        <p:nvPr/>
                      </p:nvGrpSpPr>
                      <p:grpSpPr>
                        <a:xfrm>
                          <a:off x="745946" y="4976864"/>
                          <a:ext cx="3704021" cy="1093263"/>
                          <a:chOff x="1481608" y="5211817"/>
                          <a:chExt cx="3704021" cy="1093263"/>
                        </a:xfrm>
                      </p:grpSpPr>
                      <p:sp>
                        <p:nvSpPr>
                          <p:cNvPr id="67" name="Rounded Rectangle 168">
                            <a:extLst>
                              <a:ext uri="{FF2B5EF4-FFF2-40B4-BE49-F238E27FC236}">
                                <a16:creationId xmlns:a16="http://schemas.microsoft.com/office/drawing/2014/main" id="{C287DBEB-A8D3-CB3A-F8D5-6891FF69E29B}"/>
                              </a:ext>
                            </a:extLst>
                          </p:cNvPr>
                          <p:cNvSpPr/>
                          <p:nvPr/>
                        </p:nvSpPr>
                        <p:spPr>
                          <a:xfrm>
                            <a:off x="1481608" y="5298406"/>
                            <a:ext cx="3704021" cy="1006674"/>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68" name="TextBox 134">
                            <a:extLst>
                              <a:ext uri="{FF2B5EF4-FFF2-40B4-BE49-F238E27FC236}">
                                <a16:creationId xmlns:a16="http://schemas.microsoft.com/office/drawing/2014/main" id="{AD327734-1C71-E4DA-AEFA-0739999A954E}"/>
                              </a:ext>
                            </a:extLst>
                          </p:cNvPr>
                          <p:cNvSpPr txBox="1"/>
                          <p:nvPr/>
                        </p:nvSpPr>
                        <p:spPr>
                          <a:xfrm>
                            <a:off x="1628978" y="5581391"/>
                            <a:ext cx="939681" cy="276999"/>
                          </a:xfrm>
                          <a:prstGeom prst="rect">
                            <a:avLst/>
                          </a:prstGeom>
                          <a:noFill/>
                        </p:spPr>
                        <p:txBody>
                          <a:bodyPr wrap="none" rtlCol="0">
                            <a:spAutoFit/>
                          </a:bodyPr>
                          <a:lstStyle/>
                          <a:p>
                            <a:r>
                              <a:rPr lang="en-US" sz="1200" b="1" dirty="0">
                                <a:solidFill>
                                  <a:srgbClr val="002060"/>
                                </a:solidFill>
                              </a:rPr>
                              <a:t>CI Plugins</a:t>
                            </a:r>
                          </a:p>
                        </p:txBody>
                      </p:sp>
                      <p:grpSp>
                        <p:nvGrpSpPr>
                          <p:cNvPr id="69" name="Group 170">
                            <a:extLst>
                              <a:ext uri="{FF2B5EF4-FFF2-40B4-BE49-F238E27FC236}">
                                <a16:creationId xmlns:a16="http://schemas.microsoft.com/office/drawing/2014/main" id="{F4D49E17-30A8-92C4-6A61-89DF58BDA017}"/>
                              </a:ext>
                            </a:extLst>
                          </p:cNvPr>
                          <p:cNvGrpSpPr/>
                          <p:nvPr/>
                        </p:nvGrpSpPr>
                        <p:grpSpPr>
                          <a:xfrm>
                            <a:off x="2527015" y="5211817"/>
                            <a:ext cx="780388" cy="848179"/>
                            <a:chOff x="6011143" y="12095284"/>
                            <a:chExt cx="1095634" cy="1190806"/>
                          </a:xfrm>
                        </p:grpSpPr>
                        <p:pic>
                          <p:nvPicPr>
                            <p:cNvPr id="70" name="Picture 12" descr="https://wiki.jenkins-ci.org/download/attachments/2916393/logo-title.png?version=1&amp;modificationDate=1302753947000">
                              <a:extLst>
                                <a:ext uri="{FF2B5EF4-FFF2-40B4-BE49-F238E27FC236}">
                                  <a16:creationId xmlns:a16="http://schemas.microsoft.com/office/drawing/2014/main" id="{25DD878F-26C9-78A1-D488-E1F323D1567C}"/>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11143" y="12634473"/>
                              <a:ext cx="1027684" cy="36895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71" name="Picture 173">
                              <a:extLst>
                                <a:ext uri="{FF2B5EF4-FFF2-40B4-BE49-F238E27FC236}">
                                  <a16:creationId xmlns:a16="http://schemas.microsoft.com/office/drawing/2014/main" id="{3791DEB8-C140-FF73-6BE1-A2ECF7409D09}"/>
                                </a:ext>
                              </a:extLst>
                            </p:cNvPr>
                            <p:cNvPicPr>
                              <a:picLocks noChangeAspect="1"/>
                            </p:cNvPicPr>
                            <p:nvPr/>
                          </p:nvPicPr>
                          <p:blipFill>
                            <a:blip r:embed="rId10" cstate="print"/>
                            <a:stretch>
                              <a:fillRect/>
                            </a:stretch>
                          </p:blipFill>
                          <p:spPr>
                            <a:xfrm>
                              <a:off x="6041631" y="12095284"/>
                              <a:ext cx="1065146" cy="619271"/>
                            </a:xfrm>
                            <a:prstGeom prst="rect">
                              <a:avLst/>
                            </a:prstGeom>
                          </p:spPr>
                        </p:pic>
                        <p:pic>
                          <p:nvPicPr>
                            <p:cNvPr id="72" name="Picture 174" descr="logo-text.png">
                              <a:extLst>
                                <a:ext uri="{FF2B5EF4-FFF2-40B4-BE49-F238E27FC236}">
                                  <a16:creationId xmlns:a16="http://schemas.microsoft.com/office/drawing/2014/main" id="{B61F5A6D-198A-E44C-CF87-FA25D0F906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3022" y="13100991"/>
                              <a:ext cx="1022855" cy="185099"/>
                            </a:xfrm>
                            <a:prstGeom prst="rect">
                              <a:avLst/>
                            </a:prstGeom>
                          </p:spPr>
                        </p:pic>
                      </p:grpSp>
                    </p:grpSp>
                  </p:grpSp>
                  <p:grpSp>
                    <p:nvGrpSpPr>
                      <p:cNvPr id="60" name="Agrupar 59">
                        <a:extLst>
                          <a:ext uri="{FF2B5EF4-FFF2-40B4-BE49-F238E27FC236}">
                            <a16:creationId xmlns:a16="http://schemas.microsoft.com/office/drawing/2014/main" id="{3AB5372F-6C96-0225-95B4-913FA1F669E8}"/>
                          </a:ext>
                        </a:extLst>
                      </p:cNvPr>
                      <p:cNvGrpSpPr/>
                      <p:nvPr/>
                    </p:nvGrpSpPr>
                    <p:grpSpPr>
                      <a:xfrm>
                        <a:off x="7569261" y="1002511"/>
                        <a:ext cx="4350348" cy="897580"/>
                        <a:chOff x="7569261" y="1002511"/>
                        <a:chExt cx="4350348" cy="897580"/>
                      </a:xfrm>
                    </p:grpSpPr>
                    <p:grpSp>
                      <p:nvGrpSpPr>
                        <p:cNvPr id="61" name="Agrupar 60">
                          <a:extLst>
                            <a:ext uri="{FF2B5EF4-FFF2-40B4-BE49-F238E27FC236}">
                              <a16:creationId xmlns:a16="http://schemas.microsoft.com/office/drawing/2014/main" id="{B44E84B0-FE07-C33A-B4C6-E1DA496A75E6}"/>
                            </a:ext>
                          </a:extLst>
                        </p:cNvPr>
                        <p:cNvGrpSpPr/>
                        <p:nvPr/>
                      </p:nvGrpSpPr>
                      <p:grpSpPr>
                        <a:xfrm>
                          <a:off x="7569261" y="1002511"/>
                          <a:ext cx="4350348" cy="897580"/>
                          <a:chOff x="7569261" y="1002511"/>
                          <a:chExt cx="4350348" cy="897580"/>
                        </a:xfrm>
                      </p:grpSpPr>
                      <p:sp>
                        <p:nvSpPr>
                          <p:cNvPr id="63" name="Rounded Rectangle 156">
                            <a:extLst>
                              <a:ext uri="{FF2B5EF4-FFF2-40B4-BE49-F238E27FC236}">
                                <a16:creationId xmlns:a16="http://schemas.microsoft.com/office/drawing/2014/main" id="{C253A761-D368-A584-056B-06D3ED97856E}"/>
                              </a:ext>
                            </a:extLst>
                          </p:cNvPr>
                          <p:cNvSpPr/>
                          <p:nvPr/>
                        </p:nvSpPr>
                        <p:spPr>
                          <a:xfrm>
                            <a:off x="7569261" y="1002511"/>
                            <a:ext cx="4350348" cy="897580"/>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pic>
                        <p:nvPicPr>
                          <p:cNvPr id="64" name="Picture 104">
                            <a:extLst>
                              <a:ext uri="{FF2B5EF4-FFF2-40B4-BE49-F238E27FC236}">
                                <a16:creationId xmlns:a16="http://schemas.microsoft.com/office/drawing/2014/main" id="{BD3E716E-255D-41CD-D291-38D549E59130}"/>
                              </a:ext>
                            </a:extLst>
                          </p:cNvPr>
                          <p:cNvPicPr>
                            <a:picLocks noChangeAspect="1"/>
                          </p:cNvPicPr>
                          <p:nvPr/>
                        </p:nvPicPr>
                        <p:blipFill rotWithShape="1">
                          <a:blip r:embed="rId12"/>
                          <a:srcRect l="2442" t="66375" r="44509"/>
                          <a:stretch/>
                        </p:blipFill>
                        <p:spPr>
                          <a:xfrm>
                            <a:off x="9328242" y="1051538"/>
                            <a:ext cx="2448296" cy="793922"/>
                          </a:xfrm>
                          <a:prstGeom prst="rect">
                            <a:avLst/>
                          </a:prstGeom>
                        </p:spPr>
                      </p:pic>
                    </p:grpSp>
                    <p:sp>
                      <p:nvSpPr>
                        <p:cNvPr id="62" name="TextBox 132">
                          <a:extLst>
                            <a:ext uri="{FF2B5EF4-FFF2-40B4-BE49-F238E27FC236}">
                              <a16:creationId xmlns:a16="http://schemas.microsoft.com/office/drawing/2014/main" id="{07CA6C6F-26A3-739C-C4D3-994591811913}"/>
                            </a:ext>
                          </a:extLst>
                        </p:cNvPr>
                        <p:cNvSpPr txBox="1"/>
                        <p:nvPr/>
                      </p:nvSpPr>
                      <p:spPr>
                        <a:xfrm>
                          <a:off x="7768959" y="1290328"/>
                          <a:ext cx="838691" cy="276999"/>
                        </a:xfrm>
                        <a:prstGeom prst="rect">
                          <a:avLst/>
                        </a:prstGeom>
                        <a:noFill/>
                      </p:spPr>
                      <p:txBody>
                        <a:bodyPr wrap="none" rtlCol="0">
                          <a:spAutoFit/>
                        </a:bodyPr>
                        <a:lstStyle/>
                        <a:p>
                          <a:r>
                            <a:rPr lang="en-US" sz="1200" b="1" dirty="0">
                              <a:solidFill>
                                <a:srgbClr val="002060"/>
                              </a:solidFill>
                            </a:rPr>
                            <a:t>Processo</a:t>
                          </a:r>
                        </a:p>
                      </p:txBody>
                    </p:sp>
                  </p:grpSp>
                </p:grpSp>
                <p:pic>
                  <p:nvPicPr>
                    <p:cNvPr id="57" name="Google Shape;564;p60">
                      <a:extLst>
                        <a:ext uri="{FF2B5EF4-FFF2-40B4-BE49-F238E27FC236}">
                          <a16:creationId xmlns:a16="http://schemas.microsoft.com/office/drawing/2014/main" id="{8C74A623-0C55-97E6-9D48-BB3C43315BC5}"/>
                        </a:ext>
                      </a:extLst>
                    </p:cNvPr>
                    <p:cNvPicPr preferRelativeResize="0"/>
                    <p:nvPr/>
                  </p:nvPicPr>
                  <p:blipFill rotWithShape="1">
                    <a:blip r:embed="rId13" cstate="print">
                      <a:alphaModFix/>
                    </a:blip>
                    <a:srcRect/>
                    <a:stretch/>
                  </p:blipFill>
                  <p:spPr>
                    <a:xfrm>
                      <a:off x="8675171" y="1330258"/>
                      <a:ext cx="536497" cy="197353"/>
                    </a:xfrm>
                    <a:prstGeom prst="rect">
                      <a:avLst/>
                    </a:prstGeom>
                    <a:noFill/>
                    <a:ln>
                      <a:noFill/>
                    </a:ln>
                  </p:spPr>
                </p:pic>
              </p:grpSp>
              <p:sp>
                <p:nvSpPr>
                  <p:cNvPr id="55" name="TextBox 133">
                    <a:extLst>
                      <a:ext uri="{FF2B5EF4-FFF2-40B4-BE49-F238E27FC236}">
                        <a16:creationId xmlns:a16="http://schemas.microsoft.com/office/drawing/2014/main" id="{EE51DC39-C034-FE12-A488-CFFCDB02C548}"/>
                      </a:ext>
                    </a:extLst>
                  </p:cNvPr>
                  <p:cNvSpPr txBox="1"/>
                  <p:nvPr/>
                </p:nvSpPr>
                <p:spPr>
                  <a:xfrm>
                    <a:off x="694662" y="2610935"/>
                    <a:ext cx="2268571" cy="461665"/>
                  </a:xfrm>
                  <a:prstGeom prst="rect">
                    <a:avLst/>
                  </a:prstGeom>
                  <a:noFill/>
                </p:spPr>
                <p:txBody>
                  <a:bodyPr wrap="none" rtlCol="0">
                    <a:spAutoFit/>
                  </a:bodyPr>
                  <a:lstStyle/>
                  <a:p>
                    <a:pPr algn="ctr"/>
                    <a:r>
                      <a:rPr lang="en-US" sz="1200" b="1" dirty="0" err="1">
                        <a:solidFill>
                          <a:srgbClr val="002060"/>
                        </a:solidFill>
                      </a:rPr>
                      <a:t>Repositório</a:t>
                    </a:r>
                    <a:r>
                      <a:rPr lang="en-US" sz="1200" b="1" dirty="0">
                        <a:solidFill>
                          <a:srgbClr val="002060"/>
                        </a:solidFill>
                      </a:rPr>
                      <a:t> /</a:t>
                    </a:r>
                    <a:r>
                      <a:rPr lang="en-US" sz="1200" b="1" dirty="0" err="1">
                        <a:solidFill>
                          <a:srgbClr val="002060"/>
                        </a:solidFill>
                      </a:rPr>
                      <a:t>Gerenciamento</a:t>
                    </a:r>
                    <a:endParaRPr lang="en-US" sz="1200" b="1" dirty="0">
                      <a:solidFill>
                        <a:srgbClr val="002060"/>
                      </a:solidFill>
                    </a:endParaRPr>
                  </a:p>
                  <a:p>
                    <a:pPr algn="ctr"/>
                    <a:r>
                      <a:rPr lang="en-US" sz="1200" b="1" dirty="0">
                        <a:solidFill>
                          <a:srgbClr val="002060"/>
                        </a:solidFill>
                      </a:rPr>
                      <a:t>de código</a:t>
                    </a:r>
                  </a:p>
                </p:txBody>
              </p:sp>
            </p:grpSp>
          </p:grpSp>
          <p:pic>
            <p:nvPicPr>
              <p:cNvPr id="51" name="Picture 13">
                <a:extLst>
                  <a:ext uri="{FF2B5EF4-FFF2-40B4-BE49-F238E27FC236}">
                    <a16:creationId xmlns:a16="http://schemas.microsoft.com/office/drawing/2014/main" id="{2D00E4DB-2E80-D0C9-ED20-850BD174FCCD}"/>
                  </a:ext>
                </a:extLst>
              </p:cNvPr>
              <p:cNvPicPr>
                <a:picLocks noChangeAspect="1"/>
              </p:cNvPicPr>
              <p:nvPr/>
            </p:nvPicPr>
            <p:blipFill>
              <a:blip r:embed="rId14" cstate="print"/>
              <a:srcRect/>
              <a:stretch/>
            </p:blipFill>
            <p:spPr>
              <a:xfrm>
                <a:off x="2685198" y="5103196"/>
                <a:ext cx="765393" cy="441087"/>
              </a:xfrm>
              <a:prstGeom prst="rect">
                <a:avLst/>
              </a:prstGeom>
            </p:spPr>
          </p:pic>
        </p:grpSp>
        <p:cxnSp>
          <p:nvCxnSpPr>
            <p:cNvPr id="12" name="Straight Connector 93">
              <a:extLst>
                <a:ext uri="{FF2B5EF4-FFF2-40B4-BE49-F238E27FC236}">
                  <a16:creationId xmlns:a16="http://schemas.microsoft.com/office/drawing/2014/main" id="{FEE76332-D97A-79BE-90CA-8CB4EBD1CF2E}"/>
                </a:ext>
              </a:extLst>
            </p:cNvPr>
            <p:cNvCxnSpPr>
              <a:cxnSpLocks/>
            </p:cNvCxnSpPr>
            <p:nvPr/>
          </p:nvCxnSpPr>
          <p:spPr>
            <a:xfrm flipH="1" flipV="1">
              <a:off x="5997362" y="1424990"/>
              <a:ext cx="6442" cy="559651"/>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pic>
          <p:nvPicPr>
            <p:cNvPr id="47" name="Picture 5">
              <a:extLst>
                <a:ext uri="{FF2B5EF4-FFF2-40B4-BE49-F238E27FC236}">
                  <a16:creationId xmlns:a16="http://schemas.microsoft.com/office/drawing/2014/main" id="{49476098-B25A-3D7B-F2D4-22A29C19E000}"/>
                </a:ext>
              </a:extLst>
            </p:cNvPr>
            <p:cNvPicPr>
              <a:picLocks noChangeAspect="1"/>
            </p:cNvPicPr>
            <p:nvPr/>
          </p:nvPicPr>
          <p:blipFill>
            <a:blip r:embed="rId15"/>
            <a:stretch>
              <a:fillRect/>
            </a:stretch>
          </p:blipFill>
          <p:spPr>
            <a:xfrm>
              <a:off x="4660365" y="1749688"/>
              <a:ext cx="5766652" cy="3512724"/>
            </a:xfrm>
            <a:prstGeom prst="rect">
              <a:avLst/>
            </a:prstGeom>
          </p:spPr>
        </p:pic>
        <p:grpSp>
          <p:nvGrpSpPr>
            <p:cNvPr id="15" name="Agrupar 14">
              <a:extLst>
                <a:ext uri="{FF2B5EF4-FFF2-40B4-BE49-F238E27FC236}">
                  <a16:creationId xmlns:a16="http://schemas.microsoft.com/office/drawing/2014/main" id="{2FD44EF5-00A6-B124-A03C-C49543F85946}"/>
                </a:ext>
              </a:extLst>
            </p:cNvPr>
            <p:cNvGrpSpPr/>
            <p:nvPr/>
          </p:nvGrpSpPr>
          <p:grpSpPr>
            <a:xfrm>
              <a:off x="1092296" y="980038"/>
              <a:ext cx="4902837" cy="897580"/>
              <a:chOff x="1092296" y="980038"/>
              <a:chExt cx="4902837" cy="897580"/>
            </a:xfrm>
          </p:grpSpPr>
          <p:cxnSp>
            <p:nvCxnSpPr>
              <p:cNvPr id="37" name="Straight Connector 94">
                <a:extLst>
                  <a:ext uri="{FF2B5EF4-FFF2-40B4-BE49-F238E27FC236}">
                    <a16:creationId xmlns:a16="http://schemas.microsoft.com/office/drawing/2014/main" id="{89568F7A-1E89-7E85-7A4E-E621E822E92E}"/>
                  </a:ext>
                </a:extLst>
              </p:cNvPr>
              <p:cNvCxnSpPr/>
              <p:nvPr/>
            </p:nvCxnSpPr>
            <p:spPr>
              <a:xfrm flipV="1">
                <a:off x="3708344" y="1420823"/>
                <a:ext cx="2286789" cy="30478"/>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sp>
            <p:nvSpPr>
              <p:cNvPr id="38" name="Rounded Rectangle 156">
                <a:extLst>
                  <a:ext uri="{FF2B5EF4-FFF2-40B4-BE49-F238E27FC236}">
                    <a16:creationId xmlns:a16="http://schemas.microsoft.com/office/drawing/2014/main" id="{86C443B8-BDEF-E5A5-F04F-3F72DB4DAA5E}"/>
                  </a:ext>
                </a:extLst>
              </p:cNvPr>
              <p:cNvSpPr/>
              <p:nvPr/>
            </p:nvSpPr>
            <p:spPr>
              <a:xfrm>
                <a:off x="1092296" y="980038"/>
                <a:ext cx="2864446" cy="897580"/>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rgbClr val="002060"/>
                  </a:solidFill>
                  <a:latin typeface="Gartner sans"/>
                </a:endParaRPr>
              </a:p>
            </p:txBody>
          </p:sp>
          <p:sp>
            <p:nvSpPr>
              <p:cNvPr id="39" name="TextBox 132">
                <a:extLst>
                  <a:ext uri="{FF2B5EF4-FFF2-40B4-BE49-F238E27FC236}">
                    <a16:creationId xmlns:a16="http://schemas.microsoft.com/office/drawing/2014/main" id="{DBF3F72C-EAC6-1C4A-3882-5D2059C4B3FA}"/>
                  </a:ext>
                </a:extLst>
              </p:cNvPr>
              <p:cNvSpPr txBox="1"/>
              <p:nvPr/>
            </p:nvSpPr>
            <p:spPr>
              <a:xfrm>
                <a:off x="1270598" y="1279251"/>
                <a:ext cx="526106" cy="276999"/>
              </a:xfrm>
              <a:prstGeom prst="rect">
                <a:avLst/>
              </a:prstGeom>
              <a:noFill/>
            </p:spPr>
            <p:txBody>
              <a:bodyPr wrap="none" rtlCol="0">
                <a:spAutoFit/>
              </a:bodyPr>
              <a:lstStyle/>
              <a:p>
                <a:r>
                  <a:rPr lang="en-US" sz="1200" b="1" dirty="0">
                    <a:solidFill>
                      <a:srgbClr val="002060"/>
                    </a:solidFill>
                  </a:rPr>
                  <a:t>IDEs</a:t>
                </a:r>
              </a:p>
            </p:txBody>
          </p:sp>
          <p:grpSp>
            <p:nvGrpSpPr>
              <p:cNvPr id="40" name="Group 182">
                <a:extLst>
                  <a:ext uri="{FF2B5EF4-FFF2-40B4-BE49-F238E27FC236}">
                    <a16:creationId xmlns:a16="http://schemas.microsoft.com/office/drawing/2014/main" id="{46E5FFA7-8692-FF25-BF23-B10BD641103F}"/>
                  </a:ext>
                </a:extLst>
              </p:cNvPr>
              <p:cNvGrpSpPr/>
              <p:nvPr/>
            </p:nvGrpSpPr>
            <p:grpSpPr>
              <a:xfrm>
                <a:off x="2085880" y="1087904"/>
                <a:ext cx="1792845" cy="505987"/>
                <a:chOff x="5256929" y="1984283"/>
                <a:chExt cx="2689268" cy="758979"/>
              </a:xfrm>
            </p:grpSpPr>
            <p:pic>
              <p:nvPicPr>
                <p:cNvPr id="41" name="Picture 160" descr="visual-studio-logo.png">
                  <a:extLst>
                    <a:ext uri="{FF2B5EF4-FFF2-40B4-BE49-F238E27FC236}">
                      <a16:creationId xmlns:a16="http://schemas.microsoft.com/office/drawing/2014/main" id="{322D85DD-7607-2F51-DEAC-0FAD9E2FA12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56929" y="1984283"/>
                  <a:ext cx="1404639" cy="246844"/>
                </a:xfrm>
                <a:prstGeom prst="rect">
                  <a:avLst/>
                </a:prstGeom>
              </p:spPr>
            </p:pic>
            <p:pic>
              <p:nvPicPr>
                <p:cNvPr id="42" name="Picture 161">
                  <a:extLst>
                    <a:ext uri="{FF2B5EF4-FFF2-40B4-BE49-F238E27FC236}">
                      <a16:creationId xmlns:a16="http://schemas.microsoft.com/office/drawing/2014/main" id="{DB9E8BAF-8FF3-3DBA-4152-01F4024D8BE9}"/>
                    </a:ext>
                  </a:extLst>
                </p:cNvPr>
                <p:cNvPicPr>
                  <a:picLocks noChangeAspect="1"/>
                </p:cNvPicPr>
                <p:nvPr/>
              </p:nvPicPr>
              <p:blipFill>
                <a:blip r:embed="rId17" cstate="print"/>
                <a:stretch>
                  <a:fillRect/>
                </a:stretch>
              </p:blipFill>
              <p:spPr>
                <a:xfrm>
                  <a:off x="7051459" y="2018963"/>
                  <a:ext cx="894738" cy="210264"/>
                </a:xfrm>
                <a:prstGeom prst="rect">
                  <a:avLst/>
                </a:prstGeom>
              </p:spPr>
            </p:pic>
            <p:pic>
              <p:nvPicPr>
                <p:cNvPr id="43" name="Picture 181" descr="logo-text.png">
                  <a:extLst>
                    <a:ext uri="{FF2B5EF4-FFF2-40B4-BE49-F238E27FC236}">
                      <a16:creationId xmlns:a16="http://schemas.microsoft.com/office/drawing/2014/main" id="{52EA6C63-2015-2AC2-8475-8425E62A16CC}"/>
                    </a:ext>
                  </a:extLst>
                </p:cNvPr>
                <p:cNvPicPr>
                  <a:picLocks noChangeAspect="1"/>
                </p:cNvPicPr>
                <p:nvPr/>
              </p:nvPicPr>
              <p:blipFill>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tretch>
                  <a:fillRect/>
                </a:stretch>
              </p:blipFill>
              <p:spPr>
                <a:xfrm>
                  <a:off x="6640451" y="2582833"/>
                  <a:ext cx="1280228" cy="160429"/>
                </a:xfrm>
                <a:prstGeom prst="rect">
                  <a:avLst/>
                </a:prstGeom>
              </p:spPr>
            </p:pic>
          </p:grpSp>
        </p:grpSp>
        <p:grpSp>
          <p:nvGrpSpPr>
            <p:cNvPr id="16" name="Agrupar 15">
              <a:extLst>
                <a:ext uri="{FF2B5EF4-FFF2-40B4-BE49-F238E27FC236}">
                  <a16:creationId xmlns:a16="http://schemas.microsoft.com/office/drawing/2014/main" id="{AFD936AC-BA72-F6E3-031E-7E4A6C58D966}"/>
                </a:ext>
              </a:extLst>
            </p:cNvPr>
            <p:cNvGrpSpPr/>
            <p:nvPr/>
          </p:nvGrpSpPr>
          <p:grpSpPr>
            <a:xfrm>
              <a:off x="6353137" y="4717136"/>
              <a:ext cx="5207001" cy="1631398"/>
              <a:chOff x="6353137" y="4724951"/>
              <a:chExt cx="5207001" cy="1631398"/>
            </a:xfrm>
          </p:grpSpPr>
          <p:grpSp>
            <p:nvGrpSpPr>
              <p:cNvPr id="20" name="Agrupar 19">
                <a:extLst>
                  <a:ext uri="{FF2B5EF4-FFF2-40B4-BE49-F238E27FC236}">
                    <a16:creationId xmlns:a16="http://schemas.microsoft.com/office/drawing/2014/main" id="{38A23BF3-82E1-6A31-44EC-D1F7D8AB50F1}"/>
                  </a:ext>
                </a:extLst>
              </p:cNvPr>
              <p:cNvGrpSpPr/>
              <p:nvPr/>
            </p:nvGrpSpPr>
            <p:grpSpPr>
              <a:xfrm>
                <a:off x="8548815" y="5202002"/>
                <a:ext cx="3011323" cy="1154347"/>
                <a:chOff x="8548815" y="5202002"/>
                <a:chExt cx="3011323" cy="1154347"/>
              </a:xfrm>
            </p:grpSpPr>
            <p:cxnSp>
              <p:nvCxnSpPr>
                <p:cNvPr id="27" name="Straight Connector 159">
                  <a:extLst>
                    <a:ext uri="{FF2B5EF4-FFF2-40B4-BE49-F238E27FC236}">
                      <a16:creationId xmlns:a16="http://schemas.microsoft.com/office/drawing/2014/main" id="{28394477-80C0-40C2-2311-1DA2ACAD4254}"/>
                    </a:ext>
                  </a:extLst>
                </p:cNvPr>
                <p:cNvCxnSpPr>
                  <a:cxnSpLocks/>
                </p:cNvCxnSpPr>
                <p:nvPr/>
              </p:nvCxnSpPr>
              <p:spPr>
                <a:xfrm flipH="1" flipV="1">
                  <a:off x="8548815" y="5202002"/>
                  <a:ext cx="662" cy="838088"/>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160">
                  <a:extLst>
                    <a:ext uri="{FF2B5EF4-FFF2-40B4-BE49-F238E27FC236}">
                      <a16:creationId xmlns:a16="http://schemas.microsoft.com/office/drawing/2014/main" id="{B43189B6-C9C6-3CCC-8C4B-2D3AB54DB65F}"/>
                    </a:ext>
                  </a:extLst>
                </p:cNvPr>
                <p:cNvCxnSpPr/>
                <p:nvPr/>
              </p:nvCxnSpPr>
              <p:spPr>
                <a:xfrm>
                  <a:off x="8558598" y="6040090"/>
                  <a:ext cx="769644"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29" name="Agrupar 28">
                  <a:extLst>
                    <a:ext uri="{FF2B5EF4-FFF2-40B4-BE49-F238E27FC236}">
                      <a16:creationId xmlns:a16="http://schemas.microsoft.com/office/drawing/2014/main" id="{D964B224-12E1-FC3F-2A60-A1B0D2C924AC}"/>
                    </a:ext>
                  </a:extLst>
                </p:cNvPr>
                <p:cNvGrpSpPr/>
                <p:nvPr/>
              </p:nvGrpSpPr>
              <p:grpSpPr>
                <a:xfrm>
                  <a:off x="8839690" y="5649941"/>
                  <a:ext cx="2720448" cy="706408"/>
                  <a:chOff x="1481608" y="5407500"/>
                  <a:chExt cx="3704021" cy="897580"/>
                </a:xfrm>
              </p:grpSpPr>
              <p:sp>
                <p:nvSpPr>
                  <p:cNvPr id="35" name="Rounded Rectangle 168">
                    <a:extLst>
                      <a:ext uri="{FF2B5EF4-FFF2-40B4-BE49-F238E27FC236}">
                        <a16:creationId xmlns:a16="http://schemas.microsoft.com/office/drawing/2014/main" id="{69F02839-5BF7-A8DB-7700-4BEA6DAE464D}"/>
                      </a:ext>
                    </a:extLst>
                  </p:cNvPr>
                  <p:cNvSpPr/>
                  <p:nvPr/>
                </p:nvSpPr>
                <p:spPr>
                  <a:xfrm>
                    <a:off x="1481608" y="5407500"/>
                    <a:ext cx="3704021" cy="897580"/>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36" name="TextBox 134">
                    <a:extLst>
                      <a:ext uri="{FF2B5EF4-FFF2-40B4-BE49-F238E27FC236}">
                        <a16:creationId xmlns:a16="http://schemas.microsoft.com/office/drawing/2014/main" id="{6985ED7B-1EC0-D0CC-2DA9-04C244122A6E}"/>
                      </a:ext>
                    </a:extLst>
                  </p:cNvPr>
                  <p:cNvSpPr txBox="1"/>
                  <p:nvPr/>
                </p:nvSpPr>
                <p:spPr>
                  <a:xfrm>
                    <a:off x="1697189" y="5682659"/>
                    <a:ext cx="1275056" cy="351962"/>
                  </a:xfrm>
                  <a:prstGeom prst="rect">
                    <a:avLst/>
                  </a:prstGeom>
                  <a:noFill/>
                </p:spPr>
                <p:txBody>
                  <a:bodyPr wrap="none" rtlCol="0">
                    <a:spAutoFit/>
                  </a:bodyPr>
                  <a:lstStyle/>
                  <a:p>
                    <a:r>
                      <a:rPr lang="en-US" sz="1200" b="1" dirty="0">
                        <a:solidFill>
                          <a:srgbClr val="002060"/>
                        </a:solidFill>
                      </a:rPr>
                      <a:t>Relatórios</a:t>
                    </a:r>
                  </a:p>
                </p:txBody>
              </p:sp>
            </p:grpSp>
            <p:grpSp>
              <p:nvGrpSpPr>
                <p:cNvPr id="30" name="Agrupar 29">
                  <a:extLst>
                    <a:ext uri="{FF2B5EF4-FFF2-40B4-BE49-F238E27FC236}">
                      <a16:creationId xmlns:a16="http://schemas.microsoft.com/office/drawing/2014/main" id="{8373F93F-4B6B-BDEE-8A87-70333E013C0E}"/>
                    </a:ext>
                  </a:extLst>
                </p:cNvPr>
                <p:cNvGrpSpPr/>
                <p:nvPr/>
              </p:nvGrpSpPr>
              <p:grpSpPr>
                <a:xfrm>
                  <a:off x="10201096" y="5732713"/>
                  <a:ext cx="1114115" cy="553752"/>
                  <a:chOff x="10054905" y="5660281"/>
                  <a:chExt cx="1114115" cy="553752"/>
                </a:xfrm>
              </p:grpSpPr>
              <p:pic>
                <p:nvPicPr>
                  <p:cNvPr id="32" name="Picture 11">
                    <a:extLst>
                      <a:ext uri="{FF2B5EF4-FFF2-40B4-BE49-F238E27FC236}">
                        <a16:creationId xmlns:a16="http://schemas.microsoft.com/office/drawing/2014/main" id="{E65FD56C-6540-CC23-1B5F-EFF0886B855A}"/>
                      </a:ext>
                    </a:extLst>
                  </p:cNvPr>
                  <p:cNvPicPr>
                    <a:picLocks noChangeAspect="1"/>
                  </p:cNvPicPr>
                  <p:nvPr/>
                </p:nvPicPr>
                <p:blipFill>
                  <a:blip r:embed="rId20" cstate="print"/>
                  <a:stretch>
                    <a:fillRect/>
                  </a:stretch>
                </p:blipFill>
                <p:spPr>
                  <a:xfrm>
                    <a:off x="10054905" y="5752454"/>
                    <a:ext cx="441065" cy="326388"/>
                  </a:xfrm>
                  <a:prstGeom prst="rect">
                    <a:avLst/>
                  </a:prstGeom>
                </p:spPr>
              </p:pic>
              <p:pic>
                <p:nvPicPr>
                  <p:cNvPr id="33" name="Picture 7">
                    <a:extLst>
                      <a:ext uri="{FF2B5EF4-FFF2-40B4-BE49-F238E27FC236}">
                        <a16:creationId xmlns:a16="http://schemas.microsoft.com/office/drawing/2014/main" id="{0BF5D04D-BEDD-66CD-ACF2-F2CFE3F80AFA}"/>
                      </a:ext>
                    </a:extLst>
                  </p:cNvPr>
                  <p:cNvPicPr>
                    <a:picLocks noChangeAspect="1"/>
                  </p:cNvPicPr>
                  <p:nvPr/>
                </p:nvPicPr>
                <p:blipFill>
                  <a:blip r:embed="rId21"/>
                  <a:stretch>
                    <a:fillRect/>
                  </a:stretch>
                </p:blipFill>
                <p:spPr>
                  <a:xfrm>
                    <a:off x="10354542" y="6002414"/>
                    <a:ext cx="602914" cy="211619"/>
                  </a:xfrm>
                  <a:prstGeom prst="rect">
                    <a:avLst/>
                  </a:prstGeom>
                </p:spPr>
              </p:pic>
              <p:pic>
                <p:nvPicPr>
                  <p:cNvPr id="34" name="Picture 9">
                    <a:extLst>
                      <a:ext uri="{FF2B5EF4-FFF2-40B4-BE49-F238E27FC236}">
                        <a16:creationId xmlns:a16="http://schemas.microsoft.com/office/drawing/2014/main" id="{E1C4AEE4-C16E-37E4-E593-4018213F23E9}"/>
                      </a:ext>
                    </a:extLst>
                  </p:cNvPr>
                  <p:cNvPicPr>
                    <a:picLocks noChangeAspect="1"/>
                  </p:cNvPicPr>
                  <p:nvPr/>
                </p:nvPicPr>
                <p:blipFill>
                  <a:blip r:embed="rId22" cstate="print"/>
                  <a:stretch>
                    <a:fillRect/>
                  </a:stretch>
                </p:blipFill>
                <p:spPr>
                  <a:xfrm>
                    <a:off x="10727954" y="5660281"/>
                    <a:ext cx="441066" cy="441066"/>
                  </a:xfrm>
                  <a:prstGeom prst="rect">
                    <a:avLst/>
                  </a:prstGeom>
                </p:spPr>
              </p:pic>
            </p:grpSp>
          </p:grpSp>
          <p:grpSp>
            <p:nvGrpSpPr>
              <p:cNvPr id="21" name="Agrupar 20">
                <a:extLst>
                  <a:ext uri="{FF2B5EF4-FFF2-40B4-BE49-F238E27FC236}">
                    <a16:creationId xmlns:a16="http://schemas.microsoft.com/office/drawing/2014/main" id="{5BD5B203-12A9-5CA5-9594-FB03DD779EDE}"/>
                  </a:ext>
                </a:extLst>
              </p:cNvPr>
              <p:cNvGrpSpPr/>
              <p:nvPr/>
            </p:nvGrpSpPr>
            <p:grpSpPr>
              <a:xfrm>
                <a:off x="6353137" y="4724951"/>
                <a:ext cx="1816656" cy="1466589"/>
                <a:chOff x="6353137" y="4724951"/>
                <a:chExt cx="1816656" cy="1466589"/>
              </a:xfrm>
            </p:grpSpPr>
            <p:cxnSp>
              <p:nvCxnSpPr>
                <p:cNvPr id="22" name="Straight Connector 157">
                  <a:extLst>
                    <a:ext uri="{FF2B5EF4-FFF2-40B4-BE49-F238E27FC236}">
                      <a16:creationId xmlns:a16="http://schemas.microsoft.com/office/drawing/2014/main" id="{746A02FF-0CBF-316B-086F-856DF1EEAC57}"/>
                    </a:ext>
                  </a:extLst>
                </p:cNvPr>
                <p:cNvCxnSpPr/>
                <p:nvPr/>
              </p:nvCxnSpPr>
              <p:spPr>
                <a:xfrm flipV="1">
                  <a:off x="7496251" y="4724951"/>
                  <a:ext cx="0" cy="1125125"/>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23" name="Agrupar 22">
                  <a:extLst>
                    <a:ext uri="{FF2B5EF4-FFF2-40B4-BE49-F238E27FC236}">
                      <a16:creationId xmlns:a16="http://schemas.microsoft.com/office/drawing/2014/main" id="{CBF523A9-5D12-59D0-216A-8BC38A03EBFE}"/>
                    </a:ext>
                  </a:extLst>
                </p:cNvPr>
                <p:cNvGrpSpPr/>
                <p:nvPr/>
              </p:nvGrpSpPr>
              <p:grpSpPr>
                <a:xfrm>
                  <a:off x="6353137" y="5628266"/>
                  <a:ext cx="1816656" cy="563274"/>
                  <a:chOff x="1481608" y="5407505"/>
                  <a:chExt cx="3704021" cy="897581"/>
                </a:xfrm>
              </p:grpSpPr>
              <p:sp>
                <p:nvSpPr>
                  <p:cNvPr id="25" name="Rounded Rectangle 168">
                    <a:extLst>
                      <a:ext uri="{FF2B5EF4-FFF2-40B4-BE49-F238E27FC236}">
                        <a16:creationId xmlns:a16="http://schemas.microsoft.com/office/drawing/2014/main" id="{9176352E-F88D-B20B-0360-7697A7FBBEE2}"/>
                      </a:ext>
                    </a:extLst>
                  </p:cNvPr>
                  <p:cNvSpPr/>
                  <p:nvPr/>
                </p:nvSpPr>
                <p:spPr>
                  <a:xfrm>
                    <a:off x="1481608" y="5407505"/>
                    <a:ext cx="3704021" cy="897581"/>
                  </a:xfrm>
                  <a:prstGeom prst="roundRect">
                    <a:avLst/>
                  </a:prstGeom>
                  <a:solidFill>
                    <a:schemeClr val="tx1">
                      <a:lumMod val="85000"/>
                    </a:schemeClr>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26" name="TextBox 134">
                    <a:extLst>
                      <a:ext uri="{FF2B5EF4-FFF2-40B4-BE49-F238E27FC236}">
                        <a16:creationId xmlns:a16="http://schemas.microsoft.com/office/drawing/2014/main" id="{8580BC9F-8A6D-C0D5-A436-BB6D568992B7}"/>
                      </a:ext>
                    </a:extLst>
                  </p:cNvPr>
                  <p:cNvSpPr txBox="1"/>
                  <p:nvPr/>
                </p:nvSpPr>
                <p:spPr>
                  <a:xfrm>
                    <a:off x="1697189" y="5682659"/>
                    <a:ext cx="1769775" cy="441400"/>
                  </a:xfrm>
                  <a:prstGeom prst="rect">
                    <a:avLst/>
                  </a:prstGeom>
                  <a:noFill/>
                </p:spPr>
                <p:txBody>
                  <a:bodyPr wrap="none" rtlCol="0">
                    <a:spAutoFit/>
                  </a:bodyPr>
                  <a:lstStyle/>
                  <a:p>
                    <a:r>
                      <a:rPr lang="en-US" sz="1200" b="1" dirty="0">
                        <a:solidFill>
                          <a:srgbClr val="002060"/>
                        </a:solidFill>
                      </a:rPr>
                      <a:t>Ticketing</a:t>
                    </a:r>
                  </a:p>
                </p:txBody>
              </p:sp>
            </p:grpSp>
            <p:pic>
              <p:nvPicPr>
                <p:cNvPr id="24" name="Picture 2">
                  <a:extLst>
                    <a:ext uri="{FF2B5EF4-FFF2-40B4-BE49-F238E27FC236}">
                      <a16:creationId xmlns:a16="http://schemas.microsoft.com/office/drawing/2014/main" id="{1ED0464A-6F44-F565-C8A4-895E6D689D4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27719" y="5770655"/>
                  <a:ext cx="701751" cy="27519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7" name="Imagem 16">
              <a:extLst>
                <a:ext uri="{FF2B5EF4-FFF2-40B4-BE49-F238E27FC236}">
                  <a16:creationId xmlns:a16="http://schemas.microsoft.com/office/drawing/2014/main" id="{8C7403E7-5400-B7CD-4576-3F33BB34662A}"/>
                </a:ext>
              </a:extLst>
            </p:cNvPr>
            <p:cNvPicPr>
              <a:picLocks noChangeAspect="1"/>
            </p:cNvPicPr>
            <p:nvPr/>
          </p:nvPicPr>
          <p:blipFill>
            <a:blip r:embed="rId24"/>
            <a:stretch>
              <a:fillRect/>
            </a:stretch>
          </p:blipFill>
          <p:spPr>
            <a:xfrm>
              <a:off x="4889089" y="3076575"/>
              <a:ext cx="285750" cy="704850"/>
            </a:xfrm>
            <a:prstGeom prst="rect">
              <a:avLst/>
            </a:prstGeom>
          </p:spPr>
        </p:pic>
        <p:pic>
          <p:nvPicPr>
            <p:cNvPr id="18" name="Imagem 17">
              <a:extLst>
                <a:ext uri="{FF2B5EF4-FFF2-40B4-BE49-F238E27FC236}">
                  <a16:creationId xmlns:a16="http://schemas.microsoft.com/office/drawing/2014/main" id="{3C5B370E-9C71-D728-BD72-F908A8CB684F}"/>
                </a:ext>
              </a:extLst>
            </p:cNvPr>
            <p:cNvPicPr>
              <a:picLocks noChangeAspect="1"/>
            </p:cNvPicPr>
            <p:nvPr/>
          </p:nvPicPr>
          <p:blipFill>
            <a:blip r:embed="rId24"/>
            <a:stretch>
              <a:fillRect/>
            </a:stretch>
          </p:blipFill>
          <p:spPr>
            <a:xfrm>
              <a:off x="4967410" y="3429000"/>
              <a:ext cx="285750" cy="704850"/>
            </a:xfrm>
            <a:prstGeom prst="rect">
              <a:avLst/>
            </a:prstGeom>
          </p:spPr>
        </p:pic>
        <p:sp>
          <p:nvSpPr>
            <p:cNvPr id="19" name="Rectangle 22">
              <a:extLst>
                <a:ext uri="{FF2B5EF4-FFF2-40B4-BE49-F238E27FC236}">
                  <a16:creationId xmlns:a16="http://schemas.microsoft.com/office/drawing/2014/main" id="{6F24468F-DFE4-AC78-BF74-957B2C187722}"/>
                </a:ext>
              </a:extLst>
            </p:cNvPr>
            <p:cNvSpPr/>
            <p:nvPr/>
          </p:nvSpPr>
          <p:spPr>
            <a:xfrm rot="5400000">
              <a:off x="5050404" y="2923339"/>
              <a:ext cx="1256156" cy="1221748"/>
            </a:xfrm>
            <a:prstGeom prst="rect">
              <a:avLst/>
            </a:prstGeom>
            <a:effectLst/>
          </p:spPr>
          <p:txBody>
            <a:bodyPr wrap="none">
              <a:prstTxWarp prst="textArchUp">
                <a:avLst>
                  <a:gd name="adj" fmla="val 16465467"/>
                </a:avLst>
              </a:prstTxWarp>
              <a:spAutoFit/>
            </a:bodyPr>
            <a:lstStyle/>
            <a:p>
              <a:pPr algn="ctr"/>
              <a:r>
                <a:rPr lang="pt-BR" sz="1600" b="1" dirty="0">
                  <a:latin typeface="+mj-lt"/>
                  <a:ea typeface="Open Sans" panose="020B0606030504020204" pitchFamily="34" charset="0"/>
                  <a:cs typeface="Open Sans"/>
                </a:rPr>
                <a:t>M</a:t>
              </a:r>
              <a:r>
                <a:rPr lang="en-US" sz="1600" b="1" dirty="0">
                  <a:latin typeface="+mj-lt"/>
                  <a:ea typeface="Open Sans" panose="020B0606030504020204" pitchFamily="34" charset="0"/>
                  <a:cs typeface="Open Sans"/>
                </a:rPr>
                <a:t>ERGE</a:t>
              </a:r>
            </a:p>
          </p:txBody>
        </p:sp>
      </p:grpSp>
      <p:pic>
        <p:nvPicPr>
          <p:cNvPr id="81" name="Picture 163" descr="visual-studio-logo.png">
            <a:extLst>
              <a:ext uri="{FF2B5EF4-FFF2-40B4-BE49-F238E27FC236}">
                <a16:creationId xmlns:a16="http://schemas.microsoft.com/office/drawing/2014/main" id="{3D7EB61D-FF9A-BF56-C576-58ABD30165A6}"/>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21534" y="3885725"/>
            <a:ext cx="987096" cy="173468"/>
          </a:xfrm>
          <a:prstGeom prst="rect">
            <a:avLst/>
          </a:prstGeom>
        </p:spPr>
      </p:pic>
      <p:pic>
        <p:nvPicPr>
          <p:cNvPr id="82" name="Picture 8" descr="http://search.cpan.org/src/MLANIER/Alien-SVN-1.6.12.0/src/subversion/notes/logo/subversion_logo_notxt.png">
            <a:extLst>
              <a:ext uri="{FF2B5EF4-FFF2-40B4-BE49-F238E27FC236}">
                <a16:creationId xmlns:a16="http://schemas.microsoft.com/office/drawing/2014/main" id="{54AFBED9-2785-539C-6421-367868435663}"/>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558834" y="3868741"/>
            <a:ext cx="257911" cy="18813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3" name="Picture 6" descr="http://www.perforce.com/sites/all/themes/perforce/logo.png">
            <a:extLst>
              <a:ext uri="{FF2B5EF4-FFF2-40B4-BE49-F238E27FC236}">
                <a16:creationId xmlns:a16="http://schemas.microsoft.com/office/drawing/2014/main" id="{C213D95F-60D4-73C8-1A47-BA68A6881E46}"/>
              </a:ext>
            </a:extLst>
          </p:cNvPr>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681964" y="4265647"/>
            <a:ext cx="861249" cy="1588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4" name="Picture 2" descr="https://camo.githubusercontent.com/233e6dc4e0b7db13dea0ee1164c9eaac875269db/687474703a2f2f636c2e6c792f31493233336a316c3258336333313143314331482f4769742d4c6f676f2d32436f6c6f722e706e67">
            <a:extLst>
              <a:ext uri="{FF2B5EF4-FFF2-40B4-BE49-F238E27FC236}">
                <a16:creationId xmlns:a16="http://schemas.microsoft.com/office/drawing/2014/main" id="{ACA9A4FC-875D-46F8-6811-2DB91271FFF7}"/>
              </a:ext>
            </a:extLst>
          </p:cNvPr>
          <p:cNvPicPr>
            <a:picLocks noChangeAspect="1"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738242" y="4138631"/>
            <a:ext cx="412833" cy="17239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5" name="Picture 2" descr="How to manage secrets in GitLab CI - SecretHub">
            <a:extLst>
              <a:ext uri="{FF2B5EF4-FFF2-40B4-BE49-F238E27FC236}">
                <a16:creationId xmlns:a16="http://schemas.microsoft.com/office/drawing/2014/main" id="{32EE8192-1B56-D0EE-DDD1-34B488538FFD}"/>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058407" y="5284372"/>
            <a:ext cx="483254" cy="54010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Curso de controle de estoque em 8 dias - Less Code More Working">
            <a:extLst>
              <a:ext uri="{FF2B5EF4-FFF2-40B4-BE49-F238E27FC236}">
                <a16:creationId xmlns:a16="http://schemas.microsoft.com/office/drawing/2014/main" id="{D9166F95-A5FE-A4D5-535E-FE09F1623514}"/>
              </a:ext>
            </a:extLst>
          </p:cNvPr>
          <p:cNvPicPr>
            <a:picLocks noChangeAspect="1" noChangeArrowheads="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515082" y="1571770"/>
            <a:ext cx="773948" cy="386974"/>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a:extLst>
              <a:ext uri="{FF2B5EF4-FFF2-40B4-BE49-F238E27FC236}">
                <a16:creationId xmlns:a16="http://schemas.microsoft.com/office/drawing/2014/main" id="{008B6614-1FEE-7E2B-574D-0D374E912B58}"/>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2399479" y="5884267"/>
            <a:ext cx="977540" cy="313373"/>
          </a:xfrm>
          <a:prstGeom prst="rect">
            <a:avLst/>
          </a:prstGeom>
          <a:noFill/>
          <a:extLst>
            <a:ext uri="{909E8E84-426E-40DD-AFC4-6F175D3DCCD1}">
              <a14:hiddenFill xmlns:a14="http://schemas.microsoft.com/office/drawing/2010/main">
                <a:solidFill>
                  <a:srgbClr val="FFFFFF"/>
                </a:solidFill>
              </a14:hiddenFill>
            </a:ext>
          </a:extLst>
        </p:spPr>
      </p:pic>
      <p:sp>
        <p:nvSpPr>
          <p:cNvPr id="88" name="CaixaDeTexto 87">
            <a:extLst>
              <a:ext uri="{FF2B5EF4-FFF2-40B4-BE49-F238E27FC236}">
                <a16:creationId xmlns:a16="http://schemas.microsoft.com/office/drawing/2014/main" id="{638EED76-33D0-8B61-8F22-DE222C1A442C}"/>
              </a:ext>
            </a:extLst>
          </p:cNvPr>
          <p:cNvSpPr txBox="1"/>
          <p:nvPr userDrawn="1"/>
        </p:nvSpPr>
        <p:spPr>
          <a:xfrm>
            <a:off x="1406" y="17662"/>
            <a:ext cx="8236013" cy="1077218"/>
          </a:xfrm>
          <a:prstGeom prst="rect">
            <a:avLst/>
          </a:prstGeom>
          <a:noFill/>
        </p:spPr>
        <p:txBody>
          <a:bodyPr wrap="square" rtlCol="0">
            <a:spAutoFit/>
          </a:bodyPr>
          <a:lstStyle/>
          <a:p>
            <a:r>
              <a:rPr lang="pt-BR" sz="3200" b="1" dirty="0">
                <a:solidFill>
                  <a:srgbClr val="00386E"/>
                </a:solidFill>
                <a:latin typeface="Apex New Heavy" panose="02010600040501010103" charset="0"/>
                <a:ea typeface="Apex New Heavy" panose="02010600040501010103" charset="0"/>
              </a:rPr>
              <a:t>Escopo | </a:t>
            </a:r>
            <a:r>
              <a:rPr lang="en-US" sz="3200" dirty="0" err="1">
                <a:solidFill>
                  <a:srgbClr val="00386E"/>
                </a:solidFill>
                <a:latin typeface="Apex New Heavy" panose="02010600040501010103" charset="0"/>
              </a:rPr>
              <a:t>Detalhes</a:t>
            </a:r>
            <a:r>
              <a:rPr lang="en-US" sz="3200" dirty="0">
                <a:solidFill>
                  <a:srgbClr val="00386E"/>
                </a:solidFill>
                <a:latin typeface="Apex New Heavy" panose="02010600040501010103" charset="0"/>
              </a:rPr>
              <a:t> da POC</a:t>
            </a:r>
          </a:p>
          <a:p>
            <a:r>
              <a:rPr lang="en-US" sz="3200" dirty="0" err="1">
                <a:solidFill>
                  <a:srgbClr val="00386E"/>
                </a:solidFill>
                <a:latin typeface="Apex New Heavy" panose="02010600040501010103" charset="0"/>
              </a:rPr>
              <a:t>Colocando</a:t>
            </a:r>
            <a:r>
              <a:rPr lang="en-US" sz="3200" dirty="0">
                <a:solidFill>
                  <a:srgbClr val="00386E"/>
                </a:solidFill>
                <a:latin typeface="Apex New Heavy" panose="02010600040501010103" charset="0"/>
              </a:rPr>
              <a:t> SEC no DevOps</a:t>
            </a:r>
            <a:endParaRPr lang="pt-BR" sz="3200" dirty="0">
              <a:solidFill>
                <a:srgbClr val="00386E"/>
              </a:solidFill>
              <a:latin typeface="Apex New Heavy" panose="02010600040501010103" charset="0"/>
            </a:endParaRPr>
          </a:p>
        </p:txBody>
      </p:sp>
      <p:pic>
        <p:nvPicPr>
          <p:cNvPr id="90" name="Imagem 89" descr="Logotipo&#10;&#10;Descrição gerada automaticamente com confiança média">
            <a:extLst>
              <a:ext uri="{FF2B5EF4-FFF2-40B4-BE49-F238E27FC236}">
                <a16:creationId xmlns:a16="http://schemas.microsoft.com/office/drawing/2014/main" id="{94B296B2-8B52-59DC-2687-6D03FA600287}"/>
              </a:ext>
            </a:extLst>
          </p:cNvPr>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1724228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5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8" name="Imagem 7" descr="Logotipo, nome da empresa&#10;&#10;Descrição gerada automaticamente">
            <a:extLst>
              <a:ext uri="{FF2B5EF4-FFF2-40B4-BE49-F238E27FC236}">
                <a16:creationId xmlns:a16="http://schemas.microsoft.com/office/drawing/2014/main" id="{E1AD9477-8119-4050-9B29-B8816785C4C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grpSp>
        <p:nvGrpSpPr>
          <p:cNvPr id="6" name="Agrupar 5">
            <a:extLst>
              <a:ext uri="{FF2B5EF4-FFF2-40B4-BE49-F238E27FC236}">
                <a16:creationId xmlns:a16="http://schemas.microsoft.com/office/drawing/2014/main" id="{17A68AC7-EBE6-69BC-F312-5FCBFBA3B88A}"/>
              </a:ext>
            </a:extLst>
          </p:cNvPr>
          <p:cNvGrpSpPr/>
          <p:nvPr userDrawn="1"/>
        </p:nvGrpSpPr>
        <p:grpSpPr>
          <a:xfrm>
            <a:off x="8031470" y="1379151"/>
            <a:ext cx="2864762" cy="4904980"/>
            <a:chOff x="3264383" y="1066095"/>
            <a:chExt cx="3261402" cy="5117046"/>
          </a:xfrm>
        </p:grpSpPr>
        <p:sp>
          <p:nvSpPr>
            <p:cNvPr id="7" name="Rectangle 9">
              <a:extLst>
                <a:ext uri="{FF2B5EF4-FFF2-40B4-BE49-F238E27FC236}">
                  <a16:creationId xmlns:a16="http://schemas.microsoft.com/office/drawing/2014/main" id="{A5117767-D846-DAAA-787E-B6AD5378C6D6}"/>
                </a:ext>
              </a:extLst>
            </p:cNvPr>
            <p:cNvSpPr/>
            <p:nvPr/>
          </p:nvSpPr>
          <p:spPr>
            <a:xfrm rot="16200000">
              <a:off x="3116801" y="1714308"/>
              <a:ext cx="581322" cy="286158"/>
            </a:xfrm>
            <a:prstGeom prst="rect">
              <a:avLst/>
            </a:prstGeom>
          </p:spPr>
          <p:txBody>
            <a:bodyPr wrap="none">
              <a:spAutoFit/>
            </a:bodyPr>
            <a:lstStyle/>
            <a:p>
              <a:r>
                <a:rPr lang="en-US" sz="1200" b="1" i="1" dirty="0"/>
                <a:t>SAST</a:t>
              </a:r>
            </a:p>
          </p:txBody>
        </p:sp>
        <p:sp>
          <p:nvSpPr>
            <p:cNvPr id="10" name="Rectangle 10">
              <a:extLst>
                <a:ext uri="{FF2B5EF4-FFF2-40B4-BE49-F238E27FC236}">
                  <a16:creationId xmlns:a16="http://schemas.microsoft.com/office/drawing/2014/main" id="{713B14EE-288B-F08F-132F-E5E8C6C913DF}"/>
                </a:ext>
              </a:extLst>
            </p:cNvPr>
            <p:cNvSpPr/>
            <p:nvPr/>
          </p:nvSpPr>
          <p:spPr>
            <a:xfrm rot="16200000">
              <a:off x="2712223" y="5326064"/>
              <a:ext cx="1390975" cy="286158"/>
            </a:xfrm>
            <a:prstGeom prst="rect">
              <a:avLst/>
            </a:prstGeom>
          </p:spPr>
          <p:txBody>
            <a:bodyPr wrap="none">
              <a:spAutoFit/>
            </a:bodyPr>
            <a:lstStyle/>
            <a:p>
              <a:r>
                <a:rPr lang="en-US" sz="1200" b="1" i="1" dirty="0"/>
                <a:t>Integração SDLC</a:t>
              </a:r>
            </a:p>
          </p:txBody>
        </p:sp>
        <p:sp>
          <p:nvSpPr>
            <p:cNvPr id="11" name="Rectangle 9">
              <a:extLst>
                <a:ext uri="{FF2B5EF4-FFF2-40B4-BE49-F238E27FC236}">
                  <a16:creationId xmlns:a16="http://schemas.microsoft.com/office/drawing/2014/main" id="{A4470595-A95D-C4A4-3800-88ED88874710}"/>
                </a:ext>
              </a:extLst>
            </p:cNvPr>
            <p:cNvSpPr/>
            <p:nvPr/>
          </p:nvSpPr>
          <p:spPr>
            <a:xfrm rot="16200000">
              <a:off x="2430771" y="3481539"/>
              <a:ext cx="1953879" cy="286158"/>
            </a:xfrm>
            <a:prstGeom prst="rect">
              <a:avLst/>
            </a:prstGeom>
          </p:spPr>
          <p:txBody>
            <a:bodyPr wrap="none">
              <a:spAutoFit/>
            </a:bodyPr>
            <a:lstStyle/>
            <a:p>
              <a:r>
                <a:rPr lang="en-US" sz="1200" b="1" i="1" dirty="0"/>
                <a:t>Automação e Velocidade</a:t>
              </a:r>
            </a:p>
          </p:txBody>
        </p:sp>
        <p:grpSp>
          <p:nvGrpSpPr>
            <p:cNvPr id="12" name="Agrupar 11">
              <a:extLst>
                <a:ext uri="{FF2B5EF4-FFF2-40B4-BE49-F238E27FC236}">
                  <a16:creationId xmlns:a16="http://schemas.microsoft.com/office/drawing/2014/main" id="{2A4B3B1D-314B-4C55-7CC5-BA6BDFA80734}"/>
                </a:ext>
              </a:extLst>
            </p:cNvPr>
            <p:cNvGrpSpPr/>
            <p:nvPr/>
          </p:nvGrpSpPr>
          <p:grpSpPr>
            <a:xfrm>
              <a:off x="3549377" y="2615180"/>
              <a:ext cx="2808734" cy="1997194"/>
              <a:chOff x="3546458" y="2591865"/>
              <a:chExt cx="2808734" cy="1997194"/>
            </a:xfrm>
          </p:grpSpPr>
          <p:pic>
            <p:nvPicPr>
              <p:cNvPr id="20" name="Imagem 19">
                <a:extLst>
                  <a:ext uri="{FF2B5EF4-FFF2-40B4-BE49-F238E27FC236}">
                    <a16:creationId xmlns:a16="http://schemas.microsoft.com/office/drawing/2014/main" id="{1D4F4102-22FC-CCFF-9307-F9B160AD186F}"/>
                  </a:ext>
                </a:extLst>
              </p:cNvPr>
              <p:cNvPicPr>
                <a:picLocks noChangeAspect="1"/>
              </p:cNvPicPr>
              <p:nvPr/>
            </p:nvPicPr>
            <p:blipFill>
              <a:blip r:embed="rId3"/>
              <a:stretch>
                <a:fillRect/>
              </a:stretch>
            </p:blipFill>
            <p:spPr>
              <a:xfrm>
                <a:off x="3546458" y="2591865"/>
                <a:ext cx="2808734" cy="1997194"/>
              </a:xfrm>
              <a:prstGeom prst="rect">
                <a:avLst/>
              </a:prstGeom>
            </p:spPr>
          </p:pic>
          <p:sp>
            <p:nvSpPr>
              <p:cNvPr id="21" name="Retângulo 20">
                <a:extLst>
                  <a:ext uri="{FF2B5EF4-FFF2-40B4-BE49-F238E27FC236}">
                    <a16:creationId xmlns:a16="http://schemas.microsoft.com/office/drawing/2014/main" id="{293284B5-CDB8-980A-C9E3-E15A51395950}"/>
                  </a:ext>
                </a:extLst>
              </p:cNvPr>
              <p:cNvSpPr/>
              <p:nvPr/>
            </p:nvSpPr>
            <p:spPr>
              <a:xfrm>
                <a:off x="3592076" y="2730800"/>
                <a:ext cx="1691124" cy="19262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A8413EBB-7D04-2FCD-B2A6-D7354E9BBF9C}"/>
                </a:ext>
              </a:extLst>
            </p:cNvPr>
            <p:cNvGrpSpPr/>
            <p:nvPr/>
          </p:nvGrpSpPr>
          <p:grpSpPr>
            <a:xfrm>
              <a:off x="3549377" y="1066095"/>
              <a:ext cx="2907599" cy="1525770"/>
              <a:chOff x="3549377" y="1066095"/>
              <a:chExt cx="2907599" cy="1525770"/>
            </a:xfrm>
          </p:grpSpPr>
          <p:pic>
            <p:nvPicPr>
              <p:cNvPr id="18" name="Imagem 17">
                <a:extLst>
                  <a:ext uri="{FF2B5EF4-FFF2-40B4-BE49-F238E27FC236}">
                    <a16:creationId xmlns:a16="http://schemas.microsoft.com/office/drawing/2014/main" id="{BA26505D-7593-CC8F-746F-E995DFF4AEBA}"/>
                  </a:ext>
                </a:extLst>
              </p:cNvPr>
              <p:cNvPicPr>
                <a:picLocks noChangeAspect="1"/>
              </p:cNvPicPr>
              <p:nvPr/>
            </p:nvPicPr>
            <p:blipFill>
              <a:blip r:embed="rId4"/>
              <a:stretch>
                <a:fillRect/>
              </a:stretch>
            </p:blipFill>
            <p:spPr>
              <a:xfrm>
                <a:off x="3549377" y="1066095"/>
                <a:ext cx="2907599" cy="1525770"/>
              </a:xfrm>
              <a:prstGeom prst="rect">
                <a:avLst/>
              </a:prstGeom>
            </p:spPr>
          </p:pic>
          <p:sp>
            <p:nvSpPr>
              <p:cNvPr id="19" name="Retângulo 18">
                <a:extLst>
                  <a:ext uri="{FF2B5EF4-FFF2-40B4-BE49-F238E27FC236}">
                    <a16:creationId xmlns:a16="http://schemas.microsoft.com/office/drawing/2014/main" id="{7BAD2EB2-E1D5-097D-1AF8-CA19A5F783BE}"/>
                  </a:ext>
                </a:extLst>
              </p:cNvPr>
              <p:cNvSpPr/>
              <p:nvPr/>
            </p:nvSpPr>
            <p:spPr>
              <a:xfrm>
                <a:off x="3575181" y="1228649"/>
                <a:ext cx="1691124" cy="16176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5" name="Agrupar 14">
              <a:extLst>
                <a:ext uri="{FF2B5EF4-FFF2-40B4-BE49-F238E27FC236}">
                  <a16:creationId xmlns:a16="http://schemas.microsoft.com/office/drawing/2014/main" id="{FF82D8C6-9FA1-EA20-6746-347E8AF1132E}"/>
                </a:ext>
              </a:extLst>
            </p:cNvPr>
            <p:cNvGrpSpPr/>
            <p:nvPr/>
          </p:nvGrpSpPr>
          <p:grpSpPr>
            <a:xfrm>
              <a:off x="3549377" y="4657371"/>
              <a:ext cx="2976408" cy="1525770"/>
              <a:chOff x="3549378" y="4745851"/>
              <a:chExt cx="2976408" cy="1525770"/>
            </a:xfrm>
          </p:grpSpPr>
          <p:pic>
            <p:nvPicPr>
              <p:cNvPr id="16" name="Imagem 15">
                <a:extLst>
                  <a:ext uri="{FF2B5EF4-FFF2-40B4-BE49-F238E27FC236}">
                    <a16:creationId xmlns:a16="http://schemas.microsoft.com/office/drawing/2014/main" id="{89430931-CE3E-02FE-8BFA-EF930599BA7F}"/>
                  </a:ext>
                </a:extLst>
              </p:cNvPr>
              <p:cNvPicPr>
                <a:picLocks noChangeAspect="1"/>
              </p:cNvPicPr>
              <p:nvPr/>
            </p:nvPicPr>
            <p:blipFill>
              <a:blip r:embed="rId5"/>
              <a:stretch>
                <a:fillRect/>
              </a:stretch>
            </p:blipFill>
            <p:spPr>
              <a:xfrm>
                <a:off x="3549378" y="4745851"/>
                <a:ext cx="2976408" cy="1525770"/>
              </a:xfrm>
              <a:prstGeom prst="rect">
                <a:avLst/>
              </a:prstGeom>
            </p:spPr>
          </p:pic>
          <p:sp>
            <p:nvSpPr>
              <p:cNvPr id="17" name="Retângulo 16">
                <a:extLst>
                  <a:ext uri="{FF2B5EF4-FFF2-40B4-BE49-F238E27FC236}">
                    <a16:creationId xmlns:a16="http://schemas.microsoft.com/office/drawing/2014/main" id="{D88C591D-3EA7-EC41-EA6F-6BC9133BC196}"/>
                  </a:ext>
                </a:extLst>
              </p:cNvPr>
              <p:cNvSpPr/>
              <p:nvPr/>
            </p:nvSpPr>
            <p:spPr>
              <a:xfrm>
                <a:off x="3584261" y="4898203"/>
                <a:ext cx="1691124" cy="16744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pic>
        <p:nvPicPr>
          <p:cNvPr id="22" name="Imagem 21">
            <a:extLst>
              <a:ext uri="{FF2B5EF4-FFF2-40B4-BE49-F238E27FC236}">
                <a16:creationId xmlns:a16="http://schemas.microsoft.com/office/drawing/2014/main" id="{74BAB3FD-212E-E11C-011B-0052E457A2C4}"/>
              </a:ext>
            </a:extLst>
          </p:cNvPr>
          <p:cNvPicPr>
            <a:picLocks noChangeAspect="1"/>
          </p:cNvPicPr>
          <p:nvPr userDrawn="1"/>
        </p:nvPicPr>
        <p:blipFill>
          <a:blip r:embed="rId6"/>
          <a:stretch>
            <a:fillRect/>
          </a:stretch>
        </p:blipFill>
        <p:spPr>
          <a:xfrm>
            <a:off x="327204" y="2626823"/>
            <a:ext cx="4881984" cy="3501300"/>
          </a:xfrm>
          <a:prstGeom prst="rect">
            <a:avLst/>
          </a:prstGeom>
        </p:spPr>
      </p:pic>
      <p:pic>
        <p:nvPicPr>
          <p:cNvPr id="23" name="Imagem 22">
            <a:extLst>
              <a:ext uri="{FF2B5EF4-FFF2-40B4-BE49-F238E27FC236}">
                <a16:creationId xmlns:a16="http://schemas.microsoft.com/office/drawing/2014/main" id="{4B5E34A3-78A5-5449-026B-9717826350D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980" y="926666"/>
            <a:ext cx="2133600" cy="1009357"/>
          </a:xfrm>
          <a:prstGeom prst="rect">
            <a:avLst/>
          </a:prstGeom>
        </p:spPr>
      </p:pic>
      <p:sp>
        <p:nvSpPr>
          <p:cNvPr id="24" name="CaixaDeTexto 23">
            <a:extLst>
              <a:ext uri="{FF2B5EF4-FFF2-40B4-BE49-F238E27FC236}">
                <a16:creationId xmlns:a16="http://schemas.microsoft.com/office/drawing/2014/main" id="{2CAD2DEE-D72B-5EEA-9322-96CE4CDA5BCF}"/>
              </a:ext>
            </a:extLst>
          </p:cNvPr>
          <p:cNvSpPr txBox="1"/>
          <p:nvPr userDrawn="1"/>
        </p:nvSpPr>
        <p:spPr>
          <a:xfrm>
            <a:off x="461394" y="2021747"/>
            <a:ext cx="4295657" cy="369332"/>
          </a:xfrm>
          <a:prstGeom prst="rect">
            <a:avLst/>
          </a:prstGeom>
          <a:noFill/>
        </p:spPr>
        <p:txBody>
          <a:bodyPr wrap="square" rtlCol="0">
            <a:spAutoFit/>
          </a:bodyPr>
          <a:lstStyle/>
          <a:p>
            <a:r>
              <a:rPr lang="pt-BR" dirty="0">
                <a:solidFill>
                  <a:srgbClr val="002060"/>
                </a:solidFill>
              </a:rPr>
              <a:t>#1 para </a:t>
            </a:r>
            <a:r>
              <a:rPr lang="pt-BR" dirty="0" err="1">
                <a:solidFill>
                  <a:srgbClr val="002060"/>
                </a:solidFill>
              </a:rPr>
              <a:t>DevOps</a:t>
            </a:r>
            <a:r>
              <a:rPr lang="pt-BR" dirty="0">
                <a:solidFill>
                  <a:srgbClr val="002060"/>
                </a:solidFill>
              </a:rPr>
              <a:t> / </a:t>
            </a:r>
            <a:r>
              <a:rPr lang="pt-BR" dirty="0" err="1">
                <a:solidFill>
                  <a:srgbClr val="002060"/>
                </a:solidFill>
              </a:rPr>
              <a:t>DevSecOps</a:t>
            </a:r>
            <a:endParaRPr lang="pt-BR" dirty="0">
              <a:solidFill>
                <a:srgbClr val="002060"/>
              </a:solidFill>
            </a:endParaRPr>
          </a:p>
        </p:txBody>
      </p:sp>
      <p:pic>
        <p:nvPicPr>
          <p:cNvPr id="25" name="Imagem 24">
            <a:extLst>
              <a:ext uri="{FF2B5EF4-FFF2-40B4-BE49-F238E27FC236}">
                <a16:creationId xmlns:a16="http://schemas.microsoft.com/office/drawing/2014/main" id="{7F0E8724-8250-4B71-E470-DBA44BA70AC6}"/>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763383" y="2955116"/>
            <a:ext cx="1437640" cy="1146810"/>
          </a:xfrm>
          <a:prstGeom prst="rect">
            <a:avLst/>
          </a:prstGeom>
          <a:noFill/>
          <a:ln>
            <a:noFill/>
          </a:ln>
        </p:spPr>
      </p:pic>
      <p:pic>
        <p:nvPicPr>
          <p:cNvPr id="26" name="Imagem 25" descr="GPI CC 2019 H-1000 - Peer Insights">
            <a:extLst>
              <a:ext uri="{FF2B5EF4-FFF2-40B4-BE49-F238E27FC236}">
                <a16:creationId xmlns:a16="http://schemas.microsoft.com/office/drawing/2014/main" id="{B2F82BF4-5192-D93F-DC22-99350F085695}"/>
              </a:ext>
            </a:extLst>
          </p:cNvPr>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769098" y="4849138"/>
            <a:ext cx="1431925" cy="1144905"/>
          </a:xfrm>
          <a:prstGeom prst="rect">
            <a:avLst/>
          </a:prstGeom>
          <a:noFill/>
          <a:ln>
            <a:noFill/>
          </a:ln>
        </p:spPr>
      </p:pic>
      <p:grpSp>
        <p:nvGrpSpPr>
          <p:cNvPr id="27" name="Agrupar 26">
            <a:extLst>
              <a:ext uri="{FF2B5EF4-FFF2-40B4-BE49-F238E27FC236}">
                <a16:creationId xmlns:a16="http://schemas.microsoft.com/office/drawing/2014/main" id="{51D2B172-3102-5E4D-DA16-7F9675DC035B}"/>
              </a:ext>
            </a:extLst>
          </p:cNvPr>
          <p:cNvGrpSpPr/>
          <p:nvPr userDrawn="1"/>
        </p:nvGrpSpPr>
        <p:grpSpPr>
          <a:xfrm>
            <a:off x="5691571" y="1530153"/>
            <a:ext cx="2090605" cy="1044697"/>
            <a:chOff x="584937" y="1929812"/>
            <a:chExt cx="2090605" cy="1044697"/>
          </a:xfrm>
        </p:grpSpPr>
        <p:sp>
          <p:nvSpPr>
            <p:cNvPr id="28" name="Trophy">
              <a:extLst>
                <a:ext uri="{FF2B5EF4-FFF2-40B4-BE49-F238E27FC236}">
                  <a16:creationId xmlns:a16="http://schemas.microsoft.com/office/drawing/2014/main" id="{4CD3F37F-8523-72F5-E65F-DC3ADABD8684}"/>
                </a:ext>
              </a:extLst>
            </p:cNvPr>
            <p:cNvSpPr/>
            <p:nvPr/>
          </p:nvSpPr>
          <p:spPr>
            <a:xfrm>
              <a:off x="584937" y="1964127"/>
              <a:ext cx="702403" cy="837410"/>
            </a:xfrm>
            <a:custGeom>
              <a:avLst/>
              <a:gdLst/>
              <a:ahLst/>
              <a:cxnLst>
                <a:cxn ang="0">
                  <a:pos x="wd2" y="hd2"/>
                </a:cxn>
                <a:cxn ang="5400000">
                  <a:pos x="wd2" y="hd2"/>
                </a:cxn>
                <a:cxn ang="10800000">
                  <a:pos x="wd2" y="hd2"/>
                </a:cxn>
                <a:cxn ang="16200000">
                  <a:pos x="wd2" y="hd2"/>
                </a:cxn>
              </a:cxnLst>
              <a:rect l="0" t="0" r="r" b="b"/>
              <a:pathLst>
                <a:path w="21600" h="21600"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rgbClr val="FFC000"/>
            </a:solidFill>
            <a:ln w="12700">
              <a:miter lim="400000"/>
            </a:ln>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1pPr>
              <a:lvl2pPr marL="0" marR="0" indent="228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2pPr>
              <a:lvl3pPr marL="0" marR="0" indent="457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3pPr>
              <a:lvl4pPr marL="0" marR="0" indent="685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4pPr>
              <a:lvl5pPr marL="0" marR="0" indent="9144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5pPr>
              <a:lvl6pPr marL="0" marR="0" indent="11430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6pPr>
              <a:lvl7pPr marL="0" marR="0" indent="1371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7pPr>
              <a:lvl8pPr marL="0" marR="0" indent="1600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8pPr>
              <a:lvl9pPr marL="0" marR="0" indent="1828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9pPr>
            </a:lstStyle>
            <a:p>
              <a:pPr algn="ctr" defTabSz="1100639">
                <a:lnSpc>
                  <a:spcPct val="100000"/>
                </a:lnSpc>
                <a:defRPr sz="3200" cap="none" spc="0">
                  <a:solidFill>
                    <a:srgbClr val="FFFFFF"/>
                  </a:solidFill>
                  <a:latin typeface="Helvetica Neue Medium"/>
                  <a:ea typeface="Helvetica Neue Medium"/>
                  <a:cs typeface="Helvetica Neue Medium"/>
                  <a:sym typeface="Helvetica Neue Medium"/>
                </a:defRPr>
              </a:pPr>
              <a:endParaRPr sz="4300" cap="none" spc="0">
                <a:solidFill>
                  <a:srgbClr val="FFFFFF"/>
                </a:solidFill>
                <a:latin typeface="Helvetica Neue Medium"/>
                <a:sym typeface="Helvetica Neue Medium"/>
              </a:endParaRPr>
            </a:p>
          </p:txBody>
        </p:sp>
        <p:pic>
          <p:nvPicPr>
            <p:cNvPr id="29" name="Imagem 28">
              <a:extLst>
                <a:ext uri="{FF2B5EF4-FFF2-40B4-BE49-F238E27FC236}">
                  <a16:creationId xmlns:a16="http://schemas.microsoft.com/office/drawing/2014/main" id="{90958A0E-384E-3D29-DEB6-68720F5E22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650" y="2211960"/>
              <a:ext cx="1611892" cy="762549"/>
            </a:xfrm>
            <a:prstGeom prst="rect">
              <a:avLst/>
            </a:prstGeom>
          </p:spPr>
        </p:pic>
        <p:sp>
          <p:nvSpPr>
            <p:cNvPr id="30" name="Content Placeholder 4">
              <a:extLst>
                <a:ext uri="{FF2B5EF4-FFF2-40B4-BE49-F238E27FC236}">
                  <a16:creationId xmlns:a16="http://schemas.microsoft.com/office/drawing/2014/main" id="{C048FBD4-2751-1078-B9AB-87AB43E9DBC0}"/>
                </a:ext>
              </a:extLst>
            </p:cNvPr>
            <p:cNvSpPr txBox="1">
              <a:spLocks/>
            </p:cNvSpPr>
            <p:nvPr/>
          </p:nvSpPr>
          <p:spPr>
            <a:xfrm>
              <a:off x="1209285" y="1929812"/>
              <a:ext cx="1431925" cy="540219"/>
            </a:xfrm>
            <a:prstGeom prst="rect">
              <a:avLst/>
            </a:prstGeom>
          </p:spPr>
          <p:txBody>
            <a:bodyPr vert="horz" lIns="121917" tIns="60958" rIns="121917" bIns="60958" rtlCol="0">
              <a:normAutofit fontScale="62500" lnSpcReduction="20000"/>
            </a:bodyPr>
            <a:lstStyle>
              <a:lvl1pPr marL="171450" indent="-171450" algn="l" defTabSz="685800" rtl="0" eaLnBrk="1" latinLnBrk="0" hangingPunct="1">
                <a:lnSpc>
                  <a:spcPct val="100000"/>
                </a:lnSpc>
                <a:spcBef>
                  <a:spcPts val="750"/>
                </a:spcBef>
                <a:buSzPct val="100000"/>
                <a:buFontTx/>
                <a:buBlip>
                  <a:blip r:embed="rId10"/>
                </a:buBlip>
                <a:defRPr sz="1350" kern="1200" baseline="0">
                  <a:solidFill>
                    <a:schemeClr val="tx1"/>
                  </a:solidFill>
                  <a:latin typeface="+mn-lt"/>
                  <a:ea typeface="Open Sans" charset="0"/>
                  <a:cs typeface="Open Sans" charset="0"/>
                </a:defRPr>
              </a:lvl1pPr>
              <a:lvl2pPr marL="514350" indent="-171450" algn="l" defTabSz="685800" rtl="0" eaLnBrk="1" latinLnBrk="0" hangingPunct="1">
                <a:lnSpc>
                  <a:spcPct val="110000"/>
                </a:lnSpc>
                <a:spcBef>
                  <a:spcPts val="375"/>
                </a:spcBef>
                <a:buSzPct val="50000"/>
                <a:buFontTx/>
                <a:buBlip>
                  <a:blip r:embed="rId11"/>
                </a:buBlip>
                <a:defRPr sz="1050" kern="1200">
                  <a:solidFill>
                    <a:schemeClr val="tx1"/>
                  </a:solidFill>
                  <a:latin typeface="+mn-lt"/>
                  <a:ea typeface="Open Sans" charset="0"/>
                  <a:cs typeface="Open Sans" charset="0"/>
                </a:defRPr>
              </a:lvl2pPr>
              <a:lvl3pPr marL="8572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3pPr>
              <a:lvl4pPr marL="12001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4pPr>
              <a:lvl5pPr marL="15430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1500" b="1" dirty="0"/>
                <a:t>LIDER NO QUADRANTE MÁGICO AST 2020</a:t>
              </a:r>
            </a:p>
          </p:txBody>
        </p:sp>
      </p:grpSp>
      <p:sp>
        <p:nvSpPr>
          <p:cNvPr id="32" name="CaixaDeTexto 31">
            <a:extLst>
              <a:ext uri="{FF2B5EF4-FFF2-40B4-BE49-F238E27FC236}">
                <a16:creationId xmlns:a16="http://schemas.microsoft.com/office/drawing/2014/main" id="{E94BF55F-A1FA-C048-C060-8D38CD05C115}"/>
              </a:ext>
            </a:extLst>
          </p:cNvPr>
          <p:cNvSpPr txBox="1"/>
          <p:nvPr userDrawn="1"/>
        </p:nvSpPr>
        <p:spPr>
          <a:xfrm>
            <a:off x="242045" y="484094"/>
            <a:ext cx="8236013" cy="584775"/>
          </a:xfrm>
          <a:prstGeom prst="rect">
            <a:avLst/>
          </a:prstGeom>
          <a:noFill/>
        </p:spPr>
        <p:txBody>
          <a:bodyPr wrap="square" rtlCol="0">
            <a:spAutoFit/>
          </a:bodyPr>
          <a:lstStyle/>
          <a:p>
            <a:r>
              <a:rPr lang="pt-BR" sz="3200" b="1" dirty="0">
                <a:solidFill>
                  <a:srgbClr val="00386E"/>
                </a:solidFill>
                <a:latin typeface="Apex New Heavy" panose="02010600040501010103" charset="0"/>
                <a:ea typeface="Apex New Heavy" panose="02010600040501010103" charset="0"/>
              </a:rPr>
              <a:t>Habilidades | </a:t>
            </a:r>
            <a:r>
              <a:rPr lang="en-US" sz="3200" dirty="0">
                <a:solidFill>
                  <a:srgbClr val="00386E"/>
                </a:solidFill>
                <a:latin typeface="Apex New Heavy" panose="02010600040501010103" charset="0"/>
              </a:rPr>
              <a:t>Segurança de </a:t>
            </a:r>
            <a:r>
              <a:rPr lang="en-US" sz="3200" dirty="0" err="1">
                <a:solidFill>
                  <a:srgbClr val="00386E"/>
                </a:solidFill>
                <a:latin typeface="Apex New Heavy" panose="02010600040501010103" charset="0"/>
              </a:rPr>
              <a:t>Aplicações</a:t>
            </a:r>
            <a:r>
              <a:rPr lang="en-US" sz="3200" dirty="0">
                <a:solidFill>
                  <a:srgbClr val="00386E"/>
                </a:solidFill>
                <a:latin typeface="Apex New Heavy" panose="02010600040501010103" charset="0"/>
              </a:rPr>
              <a:t> no SDLC</a:t>
            </a:r>
            <a:endParaRPr lang="pt-BR" sz="3200" dirty="0">
              <a:solidFill>
                <a:srgbClr val="00386E"/>
              </a:solidFill>
              <a:latin typeface="Apex New Heavy" panose="02010600040501010103" charset="0"/>
            </a:endParaRPr>
          </a:p>
        </p:txBody>
      </p:sp>
      <p:pic>
        <p:nvPicPr>
          <p:cNvPr id="34" name="Imagem 33" descr="Logotipo&#10;&#10;Descrição gerada automaticamente com confiança média">
            <a:extLst>
              <a:ext uri="{FF2B5EF4-FFF2-40B4-BE49-F238E27FC236}">
                <a16:creationId xmlns:a16="http://schemas.microsoft.com/office/drawing/2014/main" id="{F9F5FEC8-B9BC-8022-6240-0B7D1C13FEE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14366745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4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1"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rgbClr val="000099"/>
            </a:solidFill>
          </a:ln>
        </p:spPr>
        <p:style>
          <a:lnRef idx="1">
            <a:schemeClr val="accent1"/>
          </a:lnRef>
          <a:fillRef idx="0">
            <a:schemeClr val="accent1"/>
          </a:fillRef>
          <a:effectRef idx="0">
            <a:schemeClr val="accent1"/>
          </a:effectRef>
          <a:fontRef idx="minor">
            <a:schemeClr val="tx1"/>
          </a:fontRef>
        </p:style>
      </p:cxnSp>
      <p:pic>
        <p:nvPicPr>
          <p:cNvPr id="8" name="Imagem 7" descr="Logotipo, nome da empresa&#10;&#10;Descrição gerada automaticamente">
            <a:extLst>
              <a:ext uri="{FF2B5EF4-FFF2-40B4-BE49-F238E27FC236}">
                <a16:creationId xmlns:a16="http://schemas.microsoft.com/office/drawing/2014/main" id="{E1AD9477-8119-4050-9B29-B8816785C4CB}"/>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grpSp>
        <p:nvGrpSpPr>
          <p:cNvPr id="6" name="Agrupar 5">
            <a:extLst>
              <a:ext uri="{FF2B5EF4-FFF2-40B4-BE49-F238E27FC236}">
                <a16:creationId xmlns:a16="http://schemas.microsoft.com/office/drawing/2014/main" id="{74AD5D39-83DA-6E73-43C0-4D7B6C0C46D3}"/>
              </a:ext>
            </a:extLst>
          </p:cNvPr>
          <p:cNvGrpSpPr/>
          <p:nvPr userDrawn="1"/>
        </p:nvGrpSpPr>
        <p:grpSpPr>
          <a:xfrm>
            <a:off x="371021" y="1669768"/>
            <a:ext cx="11276931" cy="3896925"/>
            <a:chOff x="445452" y="2311449"/>
            <a:chExt cx="11276930" cy="3524013"/>
          </a:xfrm>
        </p:grpSpPr>
        <p:grpSp>
          <p:nvGrpSpPr>
            <p:cNvPr id="7" name="Agrupar 6">
              <a:extLst>
                <a:ext uri="{FF2B5EF4-FFF2-40B4-BE49-F238E27FC236}">
                  <a16:creationId xmlns:a16="http://schemas.microsoft.com/office/drawing/2014/main" id="{5149FF2F-FEFF-EDF9-00B6-F6007ACE785D}"/>
                </a:ext>
              </a:extLst>
            </p:cNvPr>
            <p:cNvGrpSpPr/>
            <p:nvPr/>
          </p:nvGrpSpPr>
          <p:grpSpPr>
            <a:xfrm>
              <a:off x="445452" y="2311449"/>
              <a:ext cx="11276930" cy="3524013"/>
              <a:chOff x="445452" y="2311449"/>
              <a:chExt cx="11276930" cy="3524013"/>
            </a:xfrm>
          </p:grpSpPr>
          <p:grpSp>
            <p:nvGrpSpPr>
              <p:cNvPr id="12" name="Agrupar 11">
                <a:extLst>
                  <a:ext uri="{FF2B5EF4-FFF2-40B4-BE49-F238E27FC236}">
                    <a16:creationId xmlns:a16="http://schemas.microsoft.com/office/drawing/2014/main" id="{632AEEF0-56C9-9B77-001F-A4A829F90EB5}"/>
                  </a:ext>
                </a:extLst>
              </p:cNvPr>
              <p:cNvGrpSpPr/>
              <p:nvPr/>
            </p:nvGrpSpPr>
            <p:grpSpPr>
              <a:xfrm>
                <a:off x="445452" y="2311449"/>
                <a:ext cx="11276930" cy="3524013"/>
                <a:chOff x="445452" y="2311449"/>
                <a:chExt cx="11276930" cy="3524013"/>
              </a:xfrm>
            </p:grpSpPr>
            <p:sp>
              <p:nvSpPr>
                <p:cNvPr id="20" name="Colchete Duplo 19">
                  <a:extLst>
                    <a:ext uri="{FF2B5EF4-FFF2-40B4-BE49-F238E27FC236}">
                      <a16:creationId xmlns:a16="http://schemas.microsoft.com/office/drawing/2014/main" id="{65F2F471-78C9-0F1C-91CF-5B39485178B9}"/>
                    </a:ext>
                  </a:extLst>
                </p:cNvPr>
                <p:cNvSpPr/>
                <p:nvPr/>
              </p:nvSpPr>
              <p:spPr>
                <a:xfrm rot="5400000">
                  <a:off x="8427364" y="3559451"/>
                  <a:ext cx="603657" cy="141372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088322"/>
                  <a:endParaRPr lang="en-US" sz="1600">
                    <a:solidFill>
                      <a:schemeClr val="bg2"/>
                    </a:solidFill>
                    <a:latin typeface="Arial"/>
                  </a:endParaRPr>
                </a:p>
              </p:txBody>
            </p:sp>
            <p:sp>
              <p:nvSpPr>
                <p:cNvPr id="21" name="Colchete Duplo 20">
                  <a:extLst>
                    <a:ext uri="{FF2B5EF4-FFF2-40B4-BE49-F238E27FC236}">
                      <a16:creationId xmlns:a16="http://schemas.microsoft.com/office/drawing/2014/main" id="{8317CAFE-3185-BA59-027F-5369B696F47D}"/>
                    </a:ext>
                  </a:extLst>
                </p:cNvPr>
                <p:cNvSpPr/>
                <p:nvPr/>
              </p:nvSpPr>
              <p:spPr>
                <a:xfrm rot="5400000">
                  <a:off x="10197577" y="3556969"/>
                  <a:ext cx="603657" cy="141372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088322"/>
                  <a:endParaRPr lang="en-US" sz="1600">
                    <a:solidFill>
                      <a:schemeClr val="bg2"/>
                    </a:solidFill>
                    <a:latin typeface="Arial"/>
                  </a:endParaRPr>
                </a:p>
              </p:txBody>
            </p:sp>
            <p:sp>
              <p:nvSpPr>
                <p:cNvPr id="22" name="Colchete Duplo 21">
                  <a:extLst>
                    <a:ext uri="{FF2B5EF4-FFF2-40B4-BE49-F238E27FC236}">
                      <a16:creationId xmlns:a16="http://schemas.microsoft.com/office/drawing/2014/main" id="{7FBC72F7-C633-B37E-94B2-05B9DC63451B}"/>
                    </a:ext>
                  </a:extLst>
                </p:cNvPr>
                <p:cNvSpPr/>
                <p:nvPr/>
              </p:nvSpPr>
              <p:spPr>
                <a:xfrm rot="5400000">
                  <a:off x="6610226" y="3559450"/>
                  <a:ext cx="603657" cy="141372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088322"/>
                  <a:endParaRPr lang="en-US" sz="1600">
                    <a:solidFill>
                      <a:schemeClr val="bg2"/>
                    </a:solidFill>
                    <a:latin typeface="Arial"/>
                  </a:endParaRPr>
                </a:p>
              </p:txBody>
            </p:sp>
            <p:sp>
              <p:nvSpPr>
                <p:cNvPr id="23" name="Retângulo: Cantos Arredondados 22">
                  <a:extLst>
                    <a:ext uri="{FF2B5EF4-FFF2-40B4-BE49-F238E27FC236}">
                      <a16:creationId xmlns:a16="http://schemas.microsoft.com/office/drawing/2014/main" id="{8A3CFA6D-3C26-22A3-856B-B072F408A9D6}"/>
                    </a:ext>
                  </a:extLst>
                </p:cNvPr>
                <p:cNvSpPr/>
                <p:nvPr/>
              </p:nvSpPr>
              <p:spPr>
                <a:xfrm>
                  <a:off x="445452" y="2311449"/>
                  <a:ext cx="11276930" cy="3524013"/>
                </a:xfrm>
                <a:prstGeom prst="roundRect">
                  <a:avLst>
                    <a:gd name="adj" fmla="val 3295"/>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322"/>
                  <a:endParaRPr lang="en-US" sz="1600">
                    <a:solidFill>
                      <a:schemeClr val="bg2"/>
                    </a:solidFill>
                    <a:latin typeface="Arial"/>
                  </a:endParaRPr>
                </a:p>
              </p:txBody>
            </p:sp>
          </p:grpSp>
          <p:sp>
            <p:nvSpPr>
              <p:cNvPr id="14" name="CaixaDeTexto 13">
                <a:extLst>
                  <a:ext uri="{FF2B5EF4-FFF2-40B4-BE49-F238E27FC236}">
                    <a16:creationId xmlns:a16="http://schemas.microsoft.com/office/drawing/2014/main" id="{AE276127-ADC6-A8B3-3DFE-34611363D65A}"/>
                  </a:ext>
                </a:extLst>
              </p:cNvPr>
              <p:cNvSpPr txBox="1"/>
              <p:nvPr/>
            </p:nvSpPr>
            <p:spPr>
              <a:xfrm>
                <a:off x="7596726" y="3514569"/>
                <a:ext cx="2143129" cy="417486"/>
              </a:xfrm>
              <a:prstGeom prst="rect">
                <a:avLst/>
              </a:prstGeom>
              <a:noFill/>
            </p:spPr>
            <p:txBody>
              <a:bodyPr wrap="square" rtlCol="0">
                <a:spAutoFit/>
              </a:bodyPr>
              <a:lstStyle/>
              <a:p>
                <a:pPr algn="ctr" defTabSz="1219140">
                  <a:defRPr/>
                </a:pPr>
                <a:r>
                  <a:rPr lang="pt-BR" sz="2400" b="1">
                    <a:solidFill>
                      <a:srgbClr val="00386E"/>
                    </a:solidFill>
                    <a:latin typeface="Arial"/>
                  </a:rPr>
                  <a:t>DAST</a:t>
                </a:r>
                <a:endParaRPr lang="en-US" sz="2400">
                  <a:solidFill>
                    <a:srgbClr val="00386E"/>
                  </a:solidFill>
                  <a:latin typeface="Arial"/>
                </a:endParaRPr>
              </a:p>
            </p:txBody>
          </p:sp>
          <p:sp>
            <p:nvSpPr>
              <p:cNvPr id="15" name="CaixaDeTexto 14">
                <a:extLst>
                  <a:ext uri="{FF2B5EF4-FFF2-40B4-BE49-F238E27FC236}">
                    <a16:creationId xmlns:a16="http://schemas.microsoft.com/office/drawing/2014/main" id="{0DFD0763-266D-8B90-A02A-0948D466FD0C}"/>
                  </a:ext>
                </a:extLst>
              </p:cNvPr>
              <p:cNvSpPr txBox="1"/>
              <p:nvPr/>
            </p:nvSpPr>
            <p:spPr>
              <a:xfrm>
                <a:off x="9380778" y="3514569"/>
                <a:ext cx="2143129" cy="417486"/>
              </a:xfrm>
              <a:prstGeom prst="rect">
                <a:avLst/>
              </a:prstGeom>
              <a:noFill/>
            </p:spPr>
            <p:txBody>
              <a:bodyPr wrap="square" rtlCol="0">
                <a:spAutoFit/>
              </a:bodyPr>
              <a:lstStyle/>
              <a:p>
                <a:pPr algn="ctr" defTabSz="1219140">
                  <a:defRPr/>
                </a:pPr>
                <a:r>
                  <a:rPr lang="pt-BR" sz="2400" b="1" dirty="0">
                    <a:solidFill>
                      <a:srgbClr val="00386E"/>
                    </a:solidFill>
                    <a:latin typeface="Arial"/>
                  </a:rPr>
                  <a:t>WAF</a:t>
                </a:r>
                <a:endParaRPr lang="en-US" sz="2400" dirty="0">
                  <a:solidFill>
                    <a:srgbClr val="00386E"/>
                  </a:solidFill>
                  <a:latin typeface="Arial"/>
                </a:endParaRPr>
              </a:p>
            </p:txBody>
          </p:sp>
          <p:sp>
            <p:nvSpPr>
              <p:cNvPr id="16" name="CaixaDeTexto 15">
                <a:extLst>
                  <a:ext uri="{FF2B5EF4-FFF2-40B4-BE49-F238E27FC236}">
                    <a16:creationId xmlns:a16="http://schemas.microsoft.com/office/drawing/2014/main" id="{BD22974A-1944-3E31-CFA9-371646C4887D}"/>
                  </a:ext>
                </a:extLst>
              </p:cNvPr>
              <p:cNvSpPr txBox="1"/>
              <p:nvPr/>
            </p:nvSpPr>
            <p:spPr>
              <a:xfrm>
                <a:off x="5886808" y="3514569"/>
                <a:ext cx="2143129" cy="417486"/>
              </a:xfrm>
              <a:prstGeom prst="rect">
                <a:avLst/>
              </a:prstGeom>
              <a:noFill/>
            </p:spPr>
            <p:txBody>
              <a:bodyPr wrap="square" rtlCol="0">
                <a:spAutoFit/>
              </a:bodyPr>
              <a:lstStyle/>
              <a:p>
                <a:pPr algn="ctr" defTabSz="1219140">
                  <a:defRPr/>
                </a:pPr>
                <a:r>
                  <a:rPr lang="pt-BR" sz="2400" b="1" dirty="0">
                    <a:solidFill>
                      <a:srgbClr val="00386E"/>
                    </a:solidFill>
                    <a:latin typeface="Arial"/>
                  </a:rPr>
                  <a:t>IAST</a:t>
                </a:r>
                <a:endParaRPr lang="en-US" sz="2400" dirty="0">
                  <a:solidFill>
                    <a:srgbClr val="00386E"/>
                  </a:solidFill>
                  <a:latin typeface="Arial"/>
                </a:endParaRPr>
              </a:p>
            </p:txBody>
          </p:sp>
          <p:sp>
            <p:nvSpPr>
              <p:cNvPr id="17" name="CaixaDeTexto 16">
                <a:extLst>
                  <a:ext uri="{FF2B5EF4-FFF2-40B4-BE49-F238E27FC236}">
                    <a16:creationId xmlns:a16="http://schemas.microsoft.com/office/drawing/2014/main" id="{2D945D12-7520-D4DB-97C1-E53B7F6E91EE}"/>
                  </a:ext>
                </a:extLst>
              </p:cNvPr>
              <p:cNvSpPr txBox="1"/>
              <p:nvPr/>
            </p:nvSpPr>
            <p:spPr>
              <a:xfrm>
                <a:off x="4097162" y="3514569"/>
                <a:ext cx="2143129" cy="417486"/>
              </a:xfrm>
              <a:prstGeom prst="rect">
                <a:avLst/>
              </a:prstGeom>
              <a:noFill/>
            </p:spPr>
            <p:txBody>
              <a:bodyPr wrap="square" rtlCol="0">
                <a:spAutoFit/>
              </a:bodyPr>
              <a:lstStyle/>
              <a:p>
                <a:pPr algn="ctr" defTabSz="1219140">
                  <a:defRPr/>
                </a:pPr>
                <a:r>
                  <a:rPr lang="pt-BR" sz="2400" b="1" dirty="0">
                    <a:solidFill>
                      <a:srgbClr val="00386E"/>
                    </a:solidFill>
                    <a:latin typeface="Arial"/>
                  </a:rPr>
                  <a:t>SCA</a:t>
                </a:r>
                <a:endParaRPr lang="en-US" sz="2400" dirty="0">
                  <a:solidFill>
                    <a:srgbClr val="00386E"/>
                  </a:solidFill>
                  <a:latin typeface="Arial"/>
                </a:endParaRPr>
              </a:p>
            </p:txBody>
          </p:sp>
          <p:sp>
            <p:nvSpPr>
              <p:cNvPr id="18" name="CaixaDeTexto 17">
                <a:extLst>
                  <a:ext uri="{FF2B5EF4-FFF2-40B4-BE49-F238E27FC236}">
                    <a16:creationId xmlns:a16="http://schemas.microsoft.com/office/drawing/2014/main" id="{605C4786-7C6B-9781-2DFD-7025D59C6887}"/>
                  </a:ext>
                </a:extLst>
              </p:cNvPr>
              <p:cNvSpPr txBox="1"/>
              <p:nvPr/>
            </p:nvSpPr>
            <p:spPr>
              <a:xfrm>
                <a:off x="536611" y="3514569"/>
                <a:ext cx="2143129" cy="420564"/>
              </a:xfrm>
              <a:prstGeom prst="rect">
                <a:avLst/>
              </a:prstGeom>
              <a:noFill/>
            </p:spPr>
            <p:txBody>
              <a:bodyPr wrap="square" rtlCol="0">
                <a:spAutoFit/>
              </a:bodyPr>
              <a:lstStyle/>
              <a:p>
                <a:pPr algn="ctr" defTabSz="1219140">
                  <a:defRPr/>
                </a:pPr>
                <a:r>
                  <a:rPr lang="pt-BR" sz="2400" b="1" dirty="0">
                    <a:solidFill>
                      <a:srgbClr val="00386E"/>
                    </a:solidFill>
                    <a:latin typeface="Arial"/>
                  </a:rPr>
                  <a:t>EDUCAÇÃO</a:t>
                </a:r>
                <a:endParaRPr lang="en-US" sz="2400" dirty="0">
                  <a:solidFill>
                    <a:srgbClr val="00386E"/>
                  </a:solidFill>
                  <a:latin typeface="Arial"/>
                </a:endParaRPr>
              </a:p>
            </p:txBody>
          </p:sp>
          <p:sp>
            <p:nvSpPr>
              <p:cNvPr id="19" name="CaixaDeTexto 18">
                <a:extLst>
                  <a:ext uri="{FF2B5EF4-FFF2-40B4-BE49-F238E27FC236}">
                    <a16:creationId xmlns:a16="http://schemas.microsoft.com/office/drawing/2014/main" id="{08AD9343-FB5D-30E7-1750-3A8C3CDF097D}"/>
                  </a:ext>
                </a:extLst>
              </p:cNvPr>
              <p:cNvSpPr txBox="1"/>
              <p:nvPr/>
            </p:nvSpPr>
            <p:spPr>
              <a:xfrm>
                <a:off x="2321753" y="3514569"/>
                <a:ext cx="2143129" cy="417486"/>
              </a:xfrm>
              <a:prstGeom prst="rect">
                <a:avLst/>
              </a:prstGeom>
              <a:noFill/>
            </p:spPr>
            <p:txBody>
              <a:bodyPr wrap="square" rtlCol="0">
                <a:spAutoFit/>
              </a:bodyPr>
              <a:lstStyle/>
              <a:p>
                <a:pPr algn="ctr" defTabSz="1219140">
                  <a:defRPr/>
                </a:pPr>
                <a:r>
                  <a:rPr lang="pt-BR" sz="2400" b="1" dirty="0">
                    <a:solidFill>
                      <a:srgbClr val="00386E"/>
                    </a:solidFill>
                    <a:effectLst>
                      <a:outerShdw blurRad="38100" dist="38100" dir="2700000" algn="tl">
                        <a:srgbClr val="000000">
                          <a:alpha val="43137"/>
                        </a:srgbClr>
                      </a:outerShdw>
                    </a:effectLst>
                    <a:latin typeface="Arial"/>
                  </a:rPr>
                  <a:t>SAST</a:t>
                </a:r>
                <a:endParaRPr lang="en-US" sz="2400" dirty="0">
                  <a:solidFill>
                    <a:srgbClr val="00386E"/>
                  </a:solidFill>
                  <a:effectLst>
                    <a:outerShdw blurRad="38100" dist="38100" dir="2700000" algn="tl">
                      <a:srgbClr val="000000">
                        <a:alpha val="43137"/>
                      </a:srgbClr>
                    </a:outerShdw>
                  </a:effectLst>
                  <a:latin typeface="Arial"/>
                </a:endParaRPr>
              </a:p>
            </p:txBody>
          </p:sp>
        </p:grpSp>
        <p:sp>
          <p:nvSpPr>
            <p:cNvPr id="10" name="CaixaDeTexto 9">
              <a:extLst>
                <a:ext uri="{FF2B5EF4-FFF2-40B4-BE49-F238E27FC236}">
                  <a16:creationId xmlns:a16="http://schemas.microsoft.com/office/drawing/2014/main" id="{342A978C-5AE0-5F60-7AB5-36F5253AD864}"/>
                </a:ext>
              </a:extLst>
            </p:cNvPr>
            <p:cNvSpPr txBox="1"/>
            <p:nvPr/>
          </p:nvSpPr>
          <p:spPr>
            <a:xfrm>
              <a:off x="1932432" y="5024614"/>
              <a:ext cx="2637983" cy="333989"/>
            </a:xfrm>
            <a:prstGeom prst="rect">
              <a:avLst/>
            </a:prstGeom>
            <a:noFill/>
          </p:spPr>
          <p:txBody>
            <a:bodyPr wrap="square" rtlCol="0">
              <a:spAutoFit/>
            </a:bodyPr>
            <a:lstStyle/>
            <a:p>
              <a:pPr algn="ctr" defTabSz="1219140">
                <a:defRPr/>
              </a:pPr>
              <a:r>
                <a:rPr lang="pt-BR" dirty="0">
                  <a:solidFill>
                    <a:schemeClr val="bg2"/>
                  </a:solidFill>
                  <a:latin typeface="Berlin Sans FB" panose="020E0602020502020306" pitchFamily="34" charset="0"/>
                </a:rPr>
                <a:t>Testes Estáticos</a:t>
              </a:r>
              <a:endParaRPr lang="pt-BR" i="1" dirty="0">
                <a:solidFill>
                  <a:schemeClr val="bg2"/>
                </a:solidFill>
                <a:latin typeface="Berlin Sans FB" panose="020E0602020502020306" pitchFamily="34" charset="0"/>
              </a:endParaRPr>
            </a:p>
          </p:txBody>
        </p:sp>
        <p:sp>
          <p:nvSpPr>
            <p:cNvPr id="11" name="CaixaDeTexto 10">
              <a:extLst>
                <a:ext uri="{FF2B5EF4-FFF2-40B4-BE49-F238E27FC236}">
                  <a16:creationId xmlns:a16="http://schemas.microsoft.com/office/drawing/2014/main" id="{E004D062-35BA-BB57-98D7-5E45940D4FFC}"/>
                </a:ext>
              </a:extLst>
            </p:cNvPr>
            <p:cNvSpPr txBox="1"/>
            <p:nvPr/>
          </p:nvSpPr>
          <p:spPr>
            <a:xfrm>
              <a:off x="6803613" y="5024613"/>
              <a:ext cx="3409427" cy="333989"/>
            </a:xfrm>
            <a:prstGeom prst="rect">
              <a:avLst/>
            </a:prstGeom>
            <a:noFill/>
          </p:spPr>
          <p:txBody>
            <a:bodyPr wrap="square" rtlCol="0">
              <a:spAutoFit/>
            </a:bodyPr>
            <a:lstStyle/>
            <a:p>
              <a:pPr algn="ctr" defTabSz="1219140">
                <a:defRPr/>
              </a:pPr>
              <a:r>
                <a:rPr lang="pt-BR">
                  <a:solidFill>
                    <a:schemeClr val="bg2"/>
                  </a:solidFill>
                  <a:latin typeface="Berlin Sans FB" panose="020E0602020502020306" pitchFamily="34" charset="0"/>
                </a:rPr>
                <a:t>Testes Dinâmicos e Interativos</a:t>
              </a:r>
              <a:endParaRPr lang="pt-BR" i="1">
                <a:solidFill>
                  <a:schemeClr val="bg2"/>
                </a:solidFill>
                <a:latin typeface="Berlin Sans FB" panose="020E0602020502020306" pitchFamily="34" charset="0"/>
              </a:endParaRPr>
            </a:p>
          </p:txBody>
        </p:sp>
      </p:grpSp>
      <p:sp>
        <p:nvSpPr>
          <p:cNvPr id="24" name="Chave esquerda 25">
            <a:extLst>
              <a:ext uri="{FF2B5EF4-FFF2-40B4-BE49-F238E27FC236}">
                <a16:creationId xmlns:a16="http://schemas.microsoft.com/office/drawing/2014/main" id="{2922737A-756A-75F4-BA48-BA25D4F41528}"/>
              </a:ext>
            </a:extLst>
          </p:cNvPr>
          <p:cNvSpPr/>
          <p:nvPr userDrawn="1"/>
        </p:nvSpPr>
        <p:spPr>
          <a:xfrm rot="5400000">
            <a:off x="4282622" y="457551"/>
            <a:ext cx="293212" cy="4599909"/>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9140">
              <a:defRPr/>
            </a:pPr>
            <a:endParaRPr lang="pt-BR" sz="3200">
              <a:solidFill>
                <a:schemeClr val="bg2"/>
              </a:solidFill>
              <a:latin typeface="Arial"/>
            </a:endParaRPr>
          </a:p>
        </p:txBody>
      </p:sp>
      <p:sp>
        <p:nvSpPr>
          <p:cNvPr id="25" name="CaixaDeTexto 24">
            <a:extLst>
              <a:ext uri="{FF2B5EF4-FFF2-40B4-BE49-F238E27FC236}">
                <a16:creationId xmlns:a16="http://schemas.microsoft.com/office/drawing/2014/main" id="{BBCDFA05-4745-1D66-7C08-3B4692BC2B0A}"/>
              </a:ext>
            </a:extLst>
          </p:cNvPr>
          <p:cNvSpPr txBox="1"/>
          <p:nvPr userDrawn="1"/>
        </p:nvSpPr>
        <p:spPr>
          <a:xfrm>
            <a:off x="4147937" y="5588083"/>
            <a:ext cx="3235502" cy="369332"/>
          </a:xfrm>
          <a:prstGeom prst="rect">
            <a:avLst/>
          </a:prstGeom>
          <a:noFill/>
        </p:spPr>
        <p:txBody>
          <a:bodyPr wrap="square" rtlCol="0">
            <a:spAutoFit/>
          </a:bodyPr>
          <a:lstStyle/>
          <a:p>
            <a:pPr algn="ctr" defTabSz="1219140">
              <a:defRPr/>
            </a:pPr>
            <a:r>
              <a:rPr lang="pt-BR" b="1">
                <a:solidFill>
                  <a:schemeClr val="bg2"/>
                </a:solidFill>
                <a:latin typeface="Avenir Next LT Pro (Corpo)"/>
                <a:cs typeface="Vani" panose="020B0502040204020203" pitchFamily="18" charset="0"/>
              </a:rPr>
              <a:t>Ciclo de Vida Aplicação</a:t>
            </a:r>
            <a:endParaRPr lang="pt-BR" b="1" i="1">
              <a:solidFill>
                <a:schemeClr val="bg2"/>
              </a:solidFill>
              <a:latin typeface="Avenir Next LT Pro (Corpo)"/>
              <a:cs typeface="Vani" panose="020B0502040204020203" pitchFamily="18" charset="0"/>
            </a:endParaRPr>
          </a:p>
        </p:txBody>
      </p:sp>
      <p:grpSp>
        <p:nvGrpSpPr>
          <p:cNvPr id="26" name="Agrupar 25">
            <a:extLst>
              <a:ext uri="{FF2B5EF4-FFF2-40B4-BE49-F238E27FC236}">
                <a16:creationId xmlns:a16="http://schemas.microsoft.com/office/drawing/2014/main" id="{BE3A1D14-7A21-BC33-1328-594BE5A3984F}"/>
              </a:ext>
            </a:extLst>
          </p:cNvPr>
          <p:cNvGrpSpPr/>
          <p:nvPr userDrawn="1"/>
        </p:nvGrpSpPr>
        <p:grpSpPr>
          <a:xfrm>
            <a:off x="440874" y="3480634"/>
            <a:ext cx="11038997" cy="1529755"/>
            <a:chOff x="515304" y="4081371"/>
            <a:chExt cx="11038997" cy="1529755"/>
          </a:xfrm>
        </p:grpSpPr>
        <p:sp>
          <p:nvSpPr>
            <p:cNvPr id="27" name="Colchete Duplo 26">
              <a:extLst>
                <a:ext uri="{FF2B5EF4-FFF2-40B4-BE49-F238E27FC236}">
                  <a16:creationId xmlns:a16="http://schemas.microsoft.com/office/drawing/2014/main" id="{1C97F0B2-1534-3942-328A-55F8BF5CB8A4}"/>
                </a:ext>
              </a:extLst>
            </p:cNvPr>
            <p:cNvSpPr/>
            <p:nvPr/>
          </p:nvSpPr>
          <p:spPr>
            <a:xfrm rot="5400000">
              <a:off x="8079950" y="2457771"/>
              <a:ext cx="1153306" cy="5153404"/>
            </a:xfrm>
            <a:prstGeom prst="bracketPair">
              <a:avLst>
                <a:gd name="adj" fmla="val 22742"/>
              </a:avLst>
            </a:prstGeom>
            <a:ln>
              <a:gradFill flip="none" rotWithShape="1">
                <a:gsLst>
                  <a:gs pos="0">
                    <a:srgbClr val="00386E"/>
                  </a:gs>
                  <a:gs pos="27000">
                    <a:schemeClr val="accent1">
                      <a:lumMod val="30000"/>
                      <a:lumOff val="70000"/>
                    </a:schemeClr>
                  </a:gs>
                </a:gsLst>
                <a:lin ang="10800000" scaled="0"/>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defTabSz="1088322"/>
              <a:endParaRPr lang="en-US" sz="1600">
                <a:solidFill>
                  <a:schemeClr val="bg2"/>
                </a:solidFill>
                <a:latin typeface="Arial"/>
              </a:endParaRPr>
            </a:p>
          </p:txBody>
        </p:sp>
        <p:sp>
          <p:nvSpPr>
            <p:cNvPr id="28" name="Divisa 14">
              <a:extLst>
                <a:ext uri="{FF2B5EF4-FFF2-40B4-BE49-F238E27FC236}">
                  <a16:creationId xmlns:a16="http://schemas.microsoft.com/office/drawing/2014/main" id="{A4A47690-C7D9-882E-1E18-BA7873A5E94C}"/>
                </a:ext>
              </a:extLst>
            </p:cNvPr>
            <p:cNvSpPr/>
            <p:nvPr/>
          </p:nvSpPr>
          <p:spPr>
            <a:xfrm>
              <a:off x="515304" y="4448960"/>
              <a:ext cx="2055308"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Desenvolvimento</a:t>
              </a:r>
            </a:p>
          </p:txBody>
        </p:sp>
        <p:sp>
          <p:nvSpPr>
            <p:cNvPr id="29" name="Colchete Duplo 28">
              <a:extLst>
                <a:ext uri="{FF2B5EF4-FFF2-40B4-BE49-F238E27FC236}">
                  <a16:creationId xmlns:a16="http://schemas.microsoft.com/office/drawing/2014/main" id="{4B7C55A5-C175-426C-725E-63A8075E12D4}"/>
                </a:ext>
              </a:extLst>
            </p:cNvPr>
            <p:cNvSpPr/>
            <p:nvPr/>
          </p:nvSpPr>
          <p:spPr>
            <a:xfrm rot="5400000">
              <a:off x="2634771" y="2318395"/>
              <a:ext cx="1529753" cy="50557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1088322"/>
              <a:endParaRPr lang="en-US" sz="1600">
                <a:solidFill>
                  <a:schemeClr val="bg2"/>
                </a:solidFill>
                <a:latin typeface="Arial"/>
              </a:endParaRPr>
            </a:p>
          </p:txBody>
        </p:sp>
        <p:sp>
          <p:nvSpPr>
            <p:cNvPr id="30" name="Divisa 14">
              <a:extLst>
                <a:ext uri="{FF2B5EF4-FFF2-40B4-BE49-F238E27FC236}">
                  <a16:creationId xmlns:a16="http://schemas.microsoft.com/office/drawing/2014/main" id="{81B5021E-B1FB-BB70-CEF7-36CC8CE2429D}"/>
                </a:ext>
              </a:extLst>
            </p:cNvPr>
            <p:cNvSpPr/>
            <p:nvPr/>
          </p:nvSpPr>
          <p:spPr>
            <a:xfrm>
              <a:off x="2362447" y="4444385"/>
              <a:ext cx="1972156"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Check-in</a:t>
              </a:r>
            </a:p>
          </p:txBody>
        </p:sp>
        <p:sp>
          <p:nvSpPr>
            <p:cNvPr id="31" name="Divisa 14">
              <a:extLst>
                <a:ext uri="{FF2B5EF4-FFF2-40B4-BE49-F238E27FC236}">
                  <a16:creationId xmlns:a16="http://schemas.microsoft.com/office/drawing/2014/main" id="{1CB3788D-755A-EC54-00BF-16DD19B1F04E}"/>
                </a:ext>
              </a:extLst>
            </p:cNvPr>
            <p:cNvSpPr/>
            <p:nvPr/>
          </p:nvSpPr>
          <p:spPr>
            <a:xfrm>
              <a:off x="4143449" y="4439135"/>
              <a:ext cx="197215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Build</a:t>
              </a:r>
            </a:p>
          </p:txBody>
        </p:sp>
        <p:sp>
          <p:nvSpPr>
            <p:cNvPr id="32" name="Divisa 14">
              <a:extLst>
                <a:ext uri="{FF2B5EF4-FFF2-40B4-BE49-F238E27FC236}">
                  <a16:creationId xmlns:a16="http://schemas.microsoft.com/office/drawing/2014/main" id="{FC238042-C893-DAA5-93E4-12691CB53B8A}"/>
                </a:ext>
              </a:extLst>
            </p:cNvPr>
            <p:cNvSpPr/>
            <p:nvPr/>
          </p:nvSpPr>
          <p:spPr>
            <a:xfrm>
              <a:off x="5927502" y="4439135"/>
              <a:ext cx="1992216"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Teste</a:t>
              </a:r>
            </a:p>
          </p:txBody>
        </p:sp>
        <p:sp>
          <p:nvSpPr>
            <p:cNvPr id="33" name="Divisa 14">
              <a:extLst>
                <a:ext uri="{FF2B5EF4-FFF2-40B4-BE49-F238E27FC236}">
                  <a16:creationId xmlns:a16="http://schemas.microsoft.com/office/drawing/2014/main" id="{0C587BCA-998A-75E6-E280-3819F0BF2902}"/>
                </a:ext>
              </a:extLst>
            </p:cNvPr>
            <p:cNvSpPr/>
            <p:nvPr/>
          </p:nvSpPr>
          <p:spPr>
            <a:xfrm>
              <a:off x="7708504" y="4439963"/>
              <a:ext cx="2031351"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Homologação</a:t>
              </a:r>
            </a:p>
          </p:txBody>
        </p:sp>
        <p:sp>
          <p:nvSpPr>
            <p:cNvPr id="34" name="Divisa 14">
              <a:extLst>
                <a:ext uri="{FF2B5EF4-FFF2-40B4-BE49-F238E27FC236}">
                  <a16:creationId xmlns:a16="http://schemas.microsoft.com/office/drawing/2014/main" id="{DB6F81EC-F727-DA1F-D868-6C80D8C3F077}"/>
                </a:ext>
              </a:extLst>
            </p:cNvPr>
            <p:cNvSpPr/>
            <p:nvPr/>
          </p:nvSpPr>
          <p:spPr>
            <a:xfrm>
              <a:off x="9538666" y="4439963"/>
              <a:ext cx="201563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r>
                <a:rPr lang="pt-BR" sz="1200" b="1">
                  <a:solidFill>
                    <a:schemeClr val="tx1"/>
                  </a:solidFill>
                  <a:latin typeface="Arial"/>
                </a:rPr>
                <a:t>Produção</a:t>
              </a:r>
            </a:p>
          </p:txBody>
        </p:sp>
        <p:sp>
          <p:nvSpPr>
            <p:cNvPr id="35" name="CaixaDeTexto 34">
              <a:extLst>
                <a:ext uri="{FF2B5EF4-FFF2-40B4-BE49-F238E27FC236}">
                  <a16:creationId xmlns:a16="http://schemas.microsoft.com/office/drawing/2014/main" id="{DA1AB517-6AD1-84B4-F99A-FA52602860C9}"/>
                </a:ext>
              </a:extLst>
            </p:cNvPr>
            <p:cNvSpPr txBox="1"/>
            <p:nvPr/>
          </p:nvSpPr>
          <p:spPr>
            <a:xfrm>
              <a:off x="1289078" y="4150040"/>
              <a:ext cx="4182029" cy="307777"/>
            </a:xfrm>
            <a:prstGeom prst="rect">
              <a:avLst/>
            </a:prstGeom>
            <a:noFill/>
          </p:spPr>
          <p:txBody>
            <a:bodyPr wrap="square" rtlCol="0">
              <a:spAutoFit/>
            </a:bodyPr>
            <a:lstStyle/>
            <a:p>
              <a:pPr algn="ctr" defTabSz="1219140">
                <a:defRPr/>
              </a:pPr>
              <a:r>
                <a:rPr lang="pt-BR" sz="1400">
                  <a:solidFill>
                    <a:schemeClr val="bg2"/>
                  </a:solidFill>
                  <a:latin typeface="Berlin Sans FB" panose="020E0602020502020306" pitchFamily="34" charset="0"/>
                </a:rPr>
                <a:t>Desenvolvimento Seguro</a:t>
              </a:r>
              <a:endParaRPr lang="en-US" sz="1400">
                <a:solidFill>
                  <a:schemeClr val="bg2"/>
                </a:solidFill>
                <a:latin typeface="Berlin Sans FB" panose="020E0602020502020306" pitchFamily="34" charset="0"/>
              </a:endParaRPr>
            </a:p>
          </p:txBody>
        </p:sp>
      </p:grpSp>
      <p:grpSp>
        <p:nvGrpSpPr>
          <p:cNvPr id="36" name="Agrupar 35">
            <a:extLst>
              <a:ext uri="{FF2B5EF4-FFF2-40B4-BE49-F238E27FC236}">
                <a16:creationId xmlns:a16="http://schemas.microsoft.com/office/drawing/2014/main" id="{8AEEE18F-39CB-2985-7F04-C46AC2EB5BAB}"/>
              </a:ext>
            </a:extLst>
          </p:cNvPr>
          <p:cNvGrpSpPr/>
          <p:nvPr userDrawn="1"/>
        </p:nvGrpSpPr>
        <p:grpSpPr>
          <a:xfrm>
            <a:off x="4147937" y="1832502"/>
            <a:ext cx="6892855" cy="986919"/>
            <a:chOff x="4222368" y="2474184"/>
            <a:chExt cx="6892854" cy="986919"/>
          </a:xfrm>
        </p:grpSpPr>
        <p:pic>
          <p:nvPicPr>
            <p:cNvPr id="37" name="Picture 16" descr="Resultado de imagem para acunetix logo">
              <a:extLst>
                <a:ext uri="{FF2B5EF4-FFF2-40B4-BE49-F238E27FC236}">
                  <a16:creationId xmlns:a16="http://schemas.microsoft.com/office/drawing/2014/main" id="{A69A6020-EDB6-F25D-01F5-7A1CEF988AD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87975" y="2723528"/>
              <a:ext cx="1425112" cy="7375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sultado de imagem para logotipo imperva">
              <a:extLst>
                <a:ext uri="{FF2B5EF4-FFF2-40B4-BE49-F238E27FC236}">
                  <a16:creationId xmlns:a16="http://schemas.microsoft.com/office/drawing/2014/main" id="{0F31D171-BE7E-60AD-411C-D959492723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89461" y="2630715"/>
              <a:ext cx="1325761" cy="29051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Resultado de imagem para logotipo whitesource">
              <a:extLst>
                <a:ext uri="{FF2B5EF4-FFF2-40B4-BE49-F238E27FC236}">
                  <a16:creationId xmlns:a16="http://schemas.microsoft.com/office/drawing/2014/main" id="{80EA3A46-CB61-F253-4C28-462135227FD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22368" y="2474184"/>
              <a:ext cx="1802099" cy="433394"/>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Imagem 39" descr="Fundo preto com letras brancas&#10;&#10;Descrição gerada automaticamente">
            <a:extLst>
              <a:ext uri="{FF2B5EF4-FFF2-40B4-BE49-F238E27FC236}">
                <a16:creationId xmlns:a16="http://schemas.microsoft.com/office/drawing/2014/main" id="{FB84DC80-F204-F494-24A8-321D561AC25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41183" t="1450" r="38746" b="2861"/>
          <a:stretch/>
        </p:blipFill>
        <p:spPr>
          <a:xfrm>
            <a:off x="11632911" y="2134291"/>
            <a:ext cx="513455" cy="2447823"/>
          </a:xfrm>
          <a:prstGeom prst="rect">
            <a:avLst/>
          </a:prstGeom>
        </p:spPr>
      </p:pic>
      <p:pic>
        <p:nvPicPr>
          <p:cNvPr id="41" name="Imagem 40" descr="Texto&#10;&#10;Descrição gerada automaticamente">
            <a:extLst>
              <a:ext uri="{FF2B5EF4-FFF2-40B4-BE49-F238E27FC236}">
                <a16:creationId xmlns:a16="http://schemas.microsoft.com/office/drawing/2014/main" id="{0CE9A9EB-8347-CB2D-B767-3FD212F149CE}"/>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20300" t="45907" r="22894" b="44550"/>
          <a:stretch/>
        </p:blipFill>
        <p:spPr>
          <a:xfrm>
            <a:off x="627725" y="2376784"/>
            <a:ext cx="1777175" cy="334623"/>
          </a:xfrm>
          <a:prstGeom prst="rect">
            <a:avLst/>
          </a:prstGeom>
        </p:spPr>
      </p:pic>
      <p:sp>
        <p:nvSpPr>
          <p:cNvPr id="42" name="CaixaDeTexto 41">
            <a:extLst>
              <a:ext uri="{FF2B5EF4-FFF2-40B4-BE49-F238E27FC236}">
                <a16:creationId xmlns:a16="http://schemas.microsoft.com/office/drawing/2014/main" id="{F9F1D112-7325-BD6B-B1A8-B5A54F5800F5}"/>
              </a:ext>
            </a:extLst>
          </p:cNvPr>
          <p:cNvSpPr txBox="1"/>
          <p:nvPr userDrawn="1"/>
        </p:nvSpPr>
        <p:spPr>
          <a:xfrm>
            <a:off x="242046" y="484094"/>
            <a:ext cx="7758954" cy="584775"/>
          </a:xfrm>
          <a:prstGeom prst="rect">
            <a:avLst/>
          </a:prstGeom>
          <a:noFill/>
        </p:spPr>
        <p:txBody>
          <a:bodyPr wrap="square" rtlCol="0">
            <a:spAutoFit/>
          </a:bodyPr>
          <a:lstStyle/>
          <a:p>
            <a:r>
              <a:rPr lang="pt-BR" sz="3200" b="1" dirty="0">
                <a:solidFill>
                  <a:srgbClr val="00386E"/>
                </a:solidFill>
                <a:latin typeface="Apex New Heavy" panose="02010600040501010103" charset="0"/>
                <a:ea typeface="Apex New Heavy" panose="02010600040501010103" charset="0"/>
              </a:rPr>
              <a:t>Escopo | </a:t>
            </a:r>
            <a:r>
              <a:rPr lang="en-US" sz="3200" dirty="0">
                <a:solidFill>
                  <a:srgbClr val="00386E"/>
                </a:solidFill>
                <a:latin typeface="Apex New Heavy" panose="02010600040501010103" charset="0"/>
              </a:rPr>
              <a:t>Segurança de </a:t>
            </a:r>
            <a:r>
              <a:rPr lang="en-US" sz="3200" dirty="0" err="1">
                <a:solidFill>
                  <a:srgbClr val="00386E"/>
                </a:solidFill>
                <a:latin typeface="Apex New Heavy" panose="02010600040501010103" charset="0"/>
              </a:rPr>
              <a:t>Aplicações</a:t>
            </a:r>
            <a:r>
              <a:rPr lang="en-US" sz="3200" dirty="0">
                <a:solidFill>
                  <a:srgbClr val="00386E"/>
                </a:solidFill>
                <a:latin typeface="Apex New Heavy" panose="02010600040501010103" charset="0"/>
              </a:rPr>
              <a:t> no SDLC</a:t>
            </a:r>
            <a:endParaRPr lang="pt-BR" sz="3200" dirty="0">
              <a:solidFill>
                <a:srgbClr val="00386E"/>
              </a:solidFill>
              <a:latin typeface="Apex New Heavy" panose="02010600040501010103" charset="0"/>
            </a:endParaRPr>
          </a:p>
        </p:txBody>
      </p:sp>
      <p:pic>
        <p:nvPicPr>
          <p:cNvPr id="43" name="Imagem 42">
            <a:extLst>
              <a:ext uri="{FF2B5EF4-FFF2-40B4-BE49-F238E27FC236}">
                <a16:creationId xmlns:a16="http://schemas.microsoft.com/office/drawing/2014/main" id="{7779815A-7E2A-4B46-F3C4-B838262A1E4D}"/>
              </a:ext>
            </a:extLst>
          </p:cNvPr>
          <p:cNvPicPr>
            <a:picLocks noChangeAspect="1"/>
          </p:cNvPicPr>
          <p:nvPr userDrawn="1"/>
        </p:nvPicPr>
        <p:blipFill>
          <a:blip r:embed="rId8">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923823" y="1804226"/>
            <a:ext cx="1089849" cy="354423"/>
          </a:xfrm>
          <a:prstGeom prst="rect">
            <a:avLst/>
          </a:prstGeom>
        </p:spPr>
      </p:pic>
      <p:pic>
        <p:nvPicPr>
          <p:cNvPr id="44" name="Imagem 43">
            <a:extLst>
              <a:ext uri="{FF2B5EF4-FFF2-40B4-BE49-F238E27FC236}">
                <a16:creationId xmlns:a16="http://schemas.microsoft.com/office/drawing/2014/main" id="{C30FBD2B-613B-571C-2434-7EA11E0BD34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562497" y="2361628"/>
            <a:ext cx="1425113" cy="185265"/>
          </a:xfrm>
          <a:prstGeom prst="rect">
            <a:avLst/>
          </a:prstGeom>
        </p:spPr>
      </p:pic>
      <p:pic>
        <p:nvPicPr>
          <p:cNvPr id="45" name="Imagem 44">
            <a:extLst>
              <a:ext uri="{FF2B5EF4-FFF2-40B4-BE49-F238E27FC236}">
                <a16:creationId xmlns:a16="http://schemas.microsoft.com/office/drawing/2014/main" id="{AFE12AA9-1049-CAE8-DD1A-72C66CD9020C}"/>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36429" y="2345765"/>
            <a:ext cx="1425113" cy="185265"/>
          </a:xfrm>
          <a:prstGeom prst="rect">
            <a:avLst/>
          </a:prstGeom>
        </p:spPr>
      </p:pic>
      <p:pic>
        <p:nvPicPr>
          <p:cNvPr id="46" name="Imagem 45">
            <a:extLst>
              <a:ext uri="{FF2B5EF4-FFF2-40B4-BE49-F238E27FC236}">
                <a16:creationId xmlns:a16="http://schemas.microsoft.com/office/drawing/2014/main" id="{CA800601-6690-7EBF-B129-A7BF2B077A28}"/>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074578" y="2361628"/>
            <a:ext cx="1425113" cy="185265"/>
          </a:xfrm>
          <a:prstGeom prst="rect">
            <a:avLst/>
          </a:prstGeom>
        </p:spPr>
      </p:pic>
      <p:pic>
        <p:nvPicPr>
          <p:cNvPr id="47" name="Imagem 46">
            <a:extLst>
              <a:ext uri="{FF2B5EF4-FFF2-40B4-BE49-F238E27FC236}">
                <a16:creationId xmlns:a16="http://schemas.microsoft.com/office/drawing/2014/main" id="{2F09570E-A43F-7C97-36D5-7C3AD0B36D5A}"/>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34366" y="2096599"/>
            <a:ext cx="1425113" cy="185265"/>
          </a:xfrm>
          <a:prstGeom prst="rect">
            <a:avLst/>
          </a:prstGeom>
        </p:spPr>
      </p:pic>
      <p:pic>
        <p:nvPicPr>
          <p:cNvPr id="49" name="Imagem 48" descr="Logotipo&#10;&#10;Descrição gerada automaticamente com confiança média">
            <a:extLst>
              <a:ext uri="{FF2B5EF4-FFF2-40B4-BE49-F238E27FC236}">
                <a16:creationId xmlns:a16="http://schemas.microsoft.com/office/drawing/2014/main" id="{2DC6437E-6278-B915-2C6D-A2F300368FF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248145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de Títul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m 5" descr="Logotipo, nome da empresa&#10;&#10;Descrição gerada automaticamente">
            <a:extLst>
              <a:ext uri="{FF2B5EF4-FFF2-40B4-BE49-F238E27FC236}">
                <a16:creationId xmlns:a16="http://schemas.microsoft.com/office/drawing/2014/main" id="{95B78202-D0D9-41DA-B873-2E2FE5FA35C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sp>
        <p:nvSpPr>
          <p:cNvPr id="5" name="CaixaDeTexto 4">
            <a:extLst>
              <a:ext uri="{FF2B5EF4-FFF2-40B4-BE49-F238E27FC236}">
                <a16:creationId xmlns:a16="http://schemas.microsoft.com/office/drawing/2014/main" id="{7F990331-E170-0E58-14AE-BD84531814C9}"/>
              </a:ext>
            </a:extLst>
          </p:cNvPr>
          <p:cNvSpPr txBox="1"/>
          <p:nvPr userDrawn="1"/>
        </p:nvSpPr>
        <p:spPr>
          <a:xfrm>
            <a:off x="37768" y="1565153"/>
            <a:ext cx="6308332" cy="4031873"/>
          </a:xfrm>
          <a:prstGeom prst="rect">
            <a:avLst/>
          </a:prstGeom>
          <a:noFill/>
        </p:spPr>
        <p:txBody>
          <a:bodyPr wrap="square" rtlCol="0">
            <a:spAutoFit/>
          </a:bodyPr>
          <a:lstStyle/>
          <a:p>
            <a:pPr marL="285750" indent="-285750">
              <a:buFont typeface="Arial" panose="020B0604020202020204" pitchFamily="34" charset="0"/>
              <a:buChar char="•"/>
            </a:pPr>
            <a:r>
              <a:rPr lang="pt-BR" sz="1600" dirty="0"/>
              <a:t>Dashboard unificado Facilitou a visualização dos projetos e vulnerabilidades</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err="1"/>
              <a:t>Scan</a:t>
            </a:r>
            <a:r>
              <a:rPr lang="pt-BR" sz="1600" dirty="0"/>
              <a:t> do projeto YYYY com mais de 3M de linhas demorou cerca de 30m</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Integração com esteira não foi possível, porém demonstramos em nosso ambiente a integração em menos de 5m</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Integração com as </a:t>
            </a:r>
            <a:r>
              <a:rPr lang="pt-BR" sz="1600" dirty="0" err="1"/>
              <a:t>IDE’s</a:t>
            </a:r>
            <a:r>
              <a:rPr lang="pt-BR" sz="1600" dirty="0"/>
              <a:t> utilizadas na PEBMED realizadas em 5m ou menos</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Vulnerabilidades de SCA compões mais de XX% dos projetos</a:t>
            </a:r>
          </a:p>
          <a:p>
            <a:pPr marL="285750" indent="-285750">
              <a:buFont typeface="Arial" panose="020B0604020202020204" pitchFamily="34" charset="0"/>
              <a:buChar char="•"/>
            </a:pPr>
            <a:endParaRPr lang="pt-BR" sz="1600" dirty="0"/>
          </a:p>
          <a:p>
            <a:pPr marL="285750" indent="-285750">
              <a:buFont typeface="Arial" panose="020B0604020202020204" pitchFamily="34" charset="0"/>
              <a:buChar char="•"/>
            </a:pPr>
            <a:r>
              <a:rPr lang="pt-BR" sz="1600" dirty="0"/>
              <a:t>Foram executados XX projetos</a:t>
            </a:r>
          </a:p>
          <a:p>
            <a:pPr marL="285750" indent="-285750">
              <a:buFont typeface="Arial" panose="020B0604020202020204" pitchFamily="34" charset="0"/>
              <a:buChar char="•"/>
            </a:pPr>
            <a:endParaRPr lang="pt-BR" sz="1600" dirty="0"/>
          </a:p>
        </p:txBody>
      </p:sp>
      <p:pic>
        <p:nvPicPr>
          <p:cNvPr id="7" name="Imagem 6" descr="Imagem digital fictícia de personagem de desenho animado&#10;&#10;Descrição gerada automaticamente">
            <a:extLst>
              <a:ext uri="{FF2B5EF4-FFF2-40B4-BE49-F238E27FC236}">
                <a16:creationId xmlns:a16="http://schemas.microsoft.com/office/drawing/2014/main" id="{0CA9C189-E34D-3E3F-553E-F75B6B29DFE1}"/>
              </a:ext>
            </a:extLst>
          </p:cNvPr>
          <p:cNvPicPr>
            <a:picLocks noChangeAspect="1"/>
          </p:cNvPicPr>
          <p:nvPr userDrawn="1"/>
        </p:nvPicPr>
        <p:blipFill rotWithShape="1">
          <a:blip r:embed="rId3">
            <a:alphaModFix am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l="48951" t="40691" r="2680" b="27444"/>
          <a:stretch/>
        </p:blipFill>
        <p:spPr>
          <a:xfrm>
            <a:off x="7074695" y="2134230"/>
            <a:ext cx="4354474" cy="4057420"/>
          </a:xfrm>
          <a:prstGeom prst="ellipse">
            <a:avLst/>
          </a:prstGeom>
        </p:spPr>
      </p:pic>
      <p:grpSp>
        <p:nvGrpSpPr>
          <p:cNvPr id="8" name="Group 16">
            <a:extLst>
              <a:ext uri="{FF2B5EF4-FFF2-40B4-BE49-F238E27FC236}">
                <a16:creationId xmlns:a16="http://schemas.microsoft.com/office/drawing/2014/main" id="{99A411FB-283E-56CC-8CF3-AFE8A10A0C6D}"/>
              </a:ext>
            </a:extLst>
          </p:cNvPr>
          <p:cNvGrpSpPr/>
          <p:nvPr userDrawn="1"/>
        </p:nvGrpSpPr>
        <p:grpSpPr>
          <a:xfrm>
            <a:off x="6893433" y="1565153"/>
            <a:ext cx="5434659" cy="5195574"/>
            <a:chOff x="3951825" y="1463026"/>
            <a:chExt cx="5434659" cy="5195574"/>
          </a:xfrm>
        </p:grpSpPr>
        <p:sp>
          <p:nvSpPr>
            <p:cNvPr id="10" name="Block Arc 11">
              <a:extLst>
                <a:ext uri="{FF2B5EF4-FFF2-40B4-BE49-F238E27FC236}">
                  <a16:creationId xmlns:a16="http://schemas.microsoft.com/office/drawing/2014/main" id="{BBE7E47C-449C-26AC-76F7-380DCC940D00}"/>
                </a:ext>
              </a:extLst>
            </p:cNvPr>
            <p:cNvSpPr/>
            <p:nvPr/>
          </p:nvSpPr>
          <p:spPr>
            <a:xfrm rot="5400000">
              <a:off x="3951825" y="1496088"/>
              <a:ext cx="5162512" cy="5162512"/>
            </a:xfrm>
            <a:prstGeom prst="blockArc">
              <a:avLst>
                <a:gd name="adj1" fmla="val 10800000"/>
                <a:gd name="adj2" fmla="val 43161"/>
                <a:gd name="adj3" fmla="val 4002"/>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Oval 13">
              <a:extLst>
                <a:ext uri="{FF2B5EF4-FFF2-40B4-BE49-F238E27FC236}">
                  <a16:creationId xmlns:a16="http://schemas.microsoft.com/office/drawing/2014/main" id="{888E43D6-4E6A-6014-7F90-F368F3EEBE0F}"/>
                </a:ext>
              </a:extLst>
            </p:cNvPr>
            <p:cNvSpPr/>
            <p:nvPr/>
          </p:nvSpPr>
          <p:spPr>
            <a:xfrm>
              <a:off x="7261659" y="1463026"/>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1</a:t>
              </a:r>
            </a:p>
          </p:txBody>
        </p:sp>
        <p:sp>
          <p:nvSpPr>
            <p:cNvPr id="12" name="Oval 14">
              <a:extLst>
                <a:ext uri="{FF2B5EF4-FFF2-40B4-BE49-F238E27FC236}">
                  <a16:creationId xmlns:a16="http://schemas.microsoft.com/office/drawing/2014/main" id="{1EAC6D9B-7B88-0D42-C0A2-5311236450CB}"/>
                </a:ext>
              </a:extLst>
            </p:cNvPr>
            <p:cNvSpPr/>
            <p:nvPr/>
          </p:nvSpPr>
          <p:spPr>
            <a:xfrm>
              <a:off x="8511418" y="3430389"/>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2</a:t>
              </a:r>
            </a:p>
          </p:txBody>
        </p:sp>
        <p:sp>
          <p:nvSpPr>
            <p:cNvPr id="14" name="Oval 15">
              <a:extLst>
                <a:ext uri="{FF2B5EF4-FFF2-40B4-BE49-F238E27FC236}">
                  <a16:creationId xmlns:a16="http://schemas.microsoft.com/office/drawing/2014/main" id="{F722F959-27E4-EDA8-43A0-ECE60E745748}"/>
                </a:ext>
              </a:extLst>
            </p:cNvPr>
            <p:cNvSpPr/>
            <p:nvPr/>
          </p:nvSpPr>
          <p:spPr>
            <a:xfrm>
              <a:off x="7636352" y="5620131"/>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3</a:t>
              </a:r>
            </a:p>
          </p:txBody>
        </p:sp>
      </p:grpSp>
      <p:grpSp>
        <p:nvGrpSpPr>
          <p:cNvPr id="15" name="Group 17">
            <a:extLst>
              <a:ext uri="{FF2B5EF4-FFF2-40B4-BE49-F238E27FC236}">
                <a16:creationId xmlns:a16="http://schemas.microsoft.com/office/drawing/2014/main" id="{B18A7989-421C-9DF9-2CDF-3CB5DD3277C9}"/>
              </a:ext>
            </a:extLst>
          </p:cNvPr>
          <p:cNvGrpSpPr/>
          <p:nvPr userDrawn="1"/>
        </p:nvGrpSpPr>
        <p:grpSpPr>
          <a:xfrm flipH="1">
            <a:off x="6424789" y="1565153"/>
            <a:ext cx="5434659" cy="5195574"/>
            <a:chOff x="3951825" y="1463026"/>
            <a:chExt cx="5434659" cy="5195574"/>
          </a:xfrm>
        </p:grpSpPr>
        <p:sp>
          <p:nvSpPr>
            <p:cNvPr id="16" name="Block Arc 18">
              <a:extLst>
                <a:ext uri="{FF2B5EF4-FFF2-40B4-BE49-F238E27FC236}">
                  <a16:creationId xmlns:a16="http://schemas.microsoft.com/office/drawing/2014/main" id="{D7CD52B9-E1A4-301A-B667-FF61102D5273}"/>
                </a:ext>
              </a:extLst>
            </p:cNvPr>
            <p:cNvSpPr/>
            <p:nvPr/>
          </p:nvSpPr>
          <p:spPr>
            <a:xfrm rot="5400000">
              <a:off x="3951825" y="1496088"/>
              <a:ext cx="5162512" cy="5162512"/>
            </a:xfrm>
            <a:prstGeom prst="blockArc">
              <a:avLst>
                <a:gd name="adj1" fmla="val 10800000"/>
                <a:gd name="adj2" fmla="val 43161"/>
                <a:gd name="adj3" fmla="val 400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7" name="Oval 19">
              <a:extLst>
                <a:ext uri="{FF2B5EF4-FFF2-40B4-BE49-F238E27FC236}">
                  <a16:creationId xmlns:a16="http://schemas.microsoft.com/office/drawing/2014/main" id="{0A55CF44-2A09-2D57-CEA5-1905E66CA4ED}"/>
                </a:ext>
              </a:extLst>
            </p:cNvPr>
            <p:cNvSpPr/>
            <p:nvPr/>
          </p:nvSpPr>
          <p:spPr>
            <a:xfrm>
              <a:off x="7261659" y="1463026"/>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1</a:t>
              </a:r>
            </a:p>
          </p:txBody>
        </p:sp>
        <p:sp>
          <p:nvSpPr>
            <p:cNvPr id="18" name="Oval 20">
              <a:extLst>
                <a:ext uri="{FF2B5EF4-FFF2-40B4-BE49-F238E27FC236}">
                  <a16:creationId xmlns:a16="http://schemas.microsoft.com/office/drawing/2014/main" id="{3856AEC0-CAE4-8F38-4F47-397427BDAE7D}"/>
                </a:ext>
              </a:extLst>
            </p:cNvPr>
            <p:cNvSpPr/>
            <p:nvPr/>
          </p:nvSpPr>
          <p:spPr>
            <a:xfrm>
              <a:off x="8511418" y="3430389"/>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2</a:t>
              </a:r>
            </a:p>
          </p:txBody>
        </p:sp>
        <p:sp>
          <p:nvSpPr>
            <p:cNvPr id="19" name="Oval 21">
              <a:extLst>
                <a:ext uri="{FF2B5EF4-FFF2-40B4-BE49-F238E27FC236}">
                  <a16:creationId xmlns:a16="http://schemas.microsoft.com/office/drawing/2014/main" id="{11971EF9-1381-ED3D-CF88-61D5A6B556CA}"/>
                </a:ext>
              </a:extLst>
            </p:cNvPr>
            <p:cNvSpPr/>
            <p:nvPr/>
          </p:nvSpPr>
          <p:spPr>
            <a:xfrm>
              <a:off x="7636352" y="5620131"/>
              <a:ext cx="875066" cy="875066"/>
            </a:xfrm>
            <a:prstGeom prst="ellipse">
              <a:avLst/>
            </a:prstGeom>
            <a:solidFill>
              <a:srgbClr val="00386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t>3</a:t>
              </a:r>
            </a:p>
          </p:txBody>
        </p:sp>
      </p:grpSp>
      <p:sp>
        <p:nvSpPr>
          <p:cNvPr id="20" name="CaixaDeTexto 1">
            <a:extLst>
              <a:ext uri="{FF2B5EF4-FFF2-40B4-BE49-F238E27FC236}">
                <a16:creationId xmlns:a16="http://schemas.microsoft.com/office/drawing/2014/main" id="{BF3028E2-91EB-7049-2BC4-1C15EDA77D93}"/>
              </a:ext>
            </a:extLst>
          </p:cNvPr>
          <p:cNvSpPr txBox="1"/>
          <p:nvPr userDrawn="1"/>
        </p:nvSpPr>
        <p:spPr>
          <a:xfrm>
            <a:off x="242046" y="484094"/>
            <a:ext cx="6832649" cy="584775"/>
          </a:xfrm>
          <a:prstGeom prst="rect">
            <a:avLst/>
          </a:prstGeom>
          <a:noFill/>
        </p:spPr>
        <p:txBody>
          <a:bodyPr wrap="square" rtlCol="0">
            <a:spAutoFit/>
          </a:bodyPr>
          <a:lstStyle/>
          <a:p>
            <a:r>
              <a:rPr lang="pt-BR" sz="3200" b="1" dirty="0">
                <a:latin typeface="Apex New Heavy" panose="02010600040501010103" charset="0"/>
                <a:ea typeface="Apex New Heavy" panose="02010600040501010103" charset="0"/>
              </a:rPr>
              <a:t>PRINCIPAIS RESULTADOS|</a:t>
            </a:r>
            <a:endParaRPr lang="pt-BR" sz="3200" dirty="0">
              <a:latin typeface="Apex New Heavy" panose="02010600040501010103" charset="0"/>
              <a:ea typeface="Apex New Heavy" panose="02010600040501010103" charset="0"/>
            </a:endParaRPr>
          </a:p>
        </p:txBody>
      </p:sp>
    </p:spTree>
    <p:extLst>
      <p:ext uri="{BB962C8B-B14F-4D97-AF65-F5344CB8AC3E}">
        <p14:creationId xmlns:p14="http://schemas.microsoft.com/office/powerpoint/2010/main" val="1986165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7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descr="Logotipo, nome da empresa&#10;&#10;Descrição gerada automaticamente">
            <a:extLst>
              <a:ext uri="{FF2B5EF4-FFF2-40B4-BE49-F238E27FC236}">
                <a16:creationId xmlns:a16="http://schemas.microsoft.com/office/drawing/2014/main" id="{45890134-1AF3-40A8-880E-401953D90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9255" y="5393356"/>
            <a:ext cx="3094890" cy="1339029"/>
          </a:xfrm>
          <a:prstGeom prst="rect">
            <a:avLst/>
          </a:prstGeom>
        </p:spPr>
      </p:pic>
      <p:cxnSp>
        <p:nvCxnSpPr>
          <p:cNvPr id="11" name="Conector reto 10">
            <a:extLst>
              <a:ext uri="{FF2B5EF4-FFF2-40B4-BE49-F238E27FC236}">
                <a16:creationId xmlns:a16="http://schemas.microsoft.com/office/drawing/2014/main" id="{8B2C9590-D9D5-4E17-AE5A-D4720023A456}"/>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0AB65B12-FBA3-46A4-A9D6-A663DA6B3D58}"/>
              </a:ext>
            </a:extLst>
          </p:cNvPr>
          <p:cNvSpPr/>
          <p:nvPr/>
        </p:nvSpPr>
        <p:spPr>
          <a:xfrm>
            <a:off x="-2473" y="1210895"/>
            <a:ext cx="12208059" cy="5666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3F8A68CA-7A2D-10F8-32D6-23FE2417716C}"/>
              </a:ext>
            </a:extLst>
          </p:cNvPr>
          <p:cNvPicPr>
            <a:picLocks noChangeAspect="1"/>
          </p:cNvPicPr>
          <p:nvPr userDrawn="1"/>
        </p:nvPicPr>
        <p:blipFill>
          <a:blip r:embed="rId3"/>
          <a:stretch>
            <a:fillRect/>
          </a:stretch>
        </p:blipFill>
        <p:spPr>
          <a:xfrm>
            <a:off x="873194" y="1221158"/>
            <a:ext cx="6419087" cy="5016130"/>
          </a:xfrm>
          <a:prstGeom prst="rect">
            <a:avLst/>
          </a:prstGeom>
        </p:spPr>
      </p:pic>
      <p:sp>
        <p:nvSpPr>
          <p:cNvPr id="12" name="Shape 300">
            <a:extLst>
              <a:ext uri="{FF2B5EF4-FFF2-40B4-BE49-F238E27FC236}">
                <a16:creationId xmlns:a16="http://schemas.microsoft.com/office/drawing/2014/main" id="{EAB54797-60AA-E2A9-E7A4-84616A573896}"/>
              </a:ext>
            </a:extLst>
          </p:cNvPr>
          <p:cNvSpPr txBox="1"/>
          <p:nvPr userDrawn="1"/>
        </p:nvSpPr>
        <p:spPr>
          <a:xfrm>
            <a:off x="9385929" y="1441787"/>
            <a:ext cx="2067397" cy="4574872"/>
          </a:xfrm>
          <a:prstGeom prst="rect">
            <a:avLst/>
          </a:prstGeom>
          <a:noFill/>
          <a:ln>
            <a:noFill/>
          </a:ln>
        </p:spPr>
        <p:txBody>
          <a:bodyPr lIns="91425" tIns="91425" rIns="91425" bIns="91425" anchor="t" anchorCtr="0">
            <a:noAutofit/>
          </a:bodyPr>
          <a:lstStyle/>
          <a:p>
            <a:pPr algn="ctr">
              <a:buClr>
                <a:srgbClr val="000000"/>
              </a:buClr>
              <a:buSzPct val="25000"/>
            </a:pPr>
            <a:r>
              <a:rPr lang="pt-PT" sz="1200" b="1" dirty="0">
                <a:solidFill>
                  <a:srgbClr val="002060"/>
                </a:solidFill>
                <a:latin typeface="Arial" panose="020B0604020202020204" pitchFamily="34" charset="0"/>
                <a:cs typeface="Arial" panose="020B0604020202020204" pitchFamily="34" charset="0"/>
              </a:rPr>
              <a:t>Relevância/Justificativa:</a:t>
            </a:r>
          </a:p>
          <a:p>
            <a:pPr>
              <a:buClr>
                <a:srgbClr val="000000"/>
              </a:buClr>
              <a:buSzPct val="25000"/>
            </a:pPr>
            <a:endParaRPr lang="pt-PT" sz="1000" b="1" dirty="0">
              <a:solidFill>
                <a:srgbClr val="002060"/>
              </a:solidFill>
              <a:latin typeface="Arial" panose="020B0604020202020204" pitchFamily="34" charset="0"/>
              <a:cs typeface="Arial" panose="020B0604020202020204" pitchFamily="34" charset="0"/>
            </a:endParaRPr>
          </a:p>
          <a:p>
            <a:pPr lvl="0">
              <a:buClr>
                <a:srgbClr val="000000"/>
              </a:buClr>
              <a:buSzPct val="25000"/>
            </a:pP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webhooks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possibilita o disparo automático de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scans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 partir de eventos como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merges,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pushs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pull</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requests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etc. </a:t>
            </a:r>
          </a:p>
          <a:p>
            <a:pPr lvl="0">
              <a:buClr>
                <a:srgbClr val="000000"/>
              </a:buClr>
              <a:buSzPct val="25000"/>
            </a:pPr>
            <a:endPar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lvl="0">
              <a:buClr>
                <a:srgbClr val="000000"/>
              </a:buClr>
              <a:buSzPct val="25000"/>
            </a:pP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Também</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possibilita</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à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integração</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de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vulnerabilidades</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abrindo</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issues para: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Jira</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GitHub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Issue</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Issue</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WorkItems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Email,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Pull</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 Merge ,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Markdown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,JSON, CSV e XML.</a:t>
            </a:r>
          </a:p>
          <a:p>
            <a:pPr lvl="0">
              <a:buClr>
                <a:srgbClr val="000000"/>
              </a:buClr>
              <a:buSzPct val="25000"/>
            </a:pPr>
            <a:endParaRPr lang="pt-BR" sz="900" b="1"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a:buClr>
                <a:srgbClr val="000000"/>
              </a:buClr>
              <a:buSzPct val="25000"/>
            </a:pPr>
            <a:r>
              <a:rPr lang="pt-BR" sz="1200" b="1" dirty="0">
                <a:solidFill>
                  <a:srgbClr val="002060"/>
                </a:solidFill>
                <a:latin typeface="Arial" panose="020B0604020202020204" pitchFamily="34" charset="0"/>
                <a:ea typeface="Open Sans" panose="020B0606030504020204" pitchFamily="34" charset="0"/>
                <a:cs typeface="Arial" panose="020B0604020202020204" pitchFamily="34" charset="0"/>
              </a:rPr>
              <a:t>O que foi feito na </a:t>
            </a:r>
            <a:r>
              <a:rPr lang="pt-BR" sz="1200" b="1" dirty="0" err="1">
                <a:solidFill>
                  <a:srgbClr val="002060"/>
                </a:solidFill>
                <a:latin typeface="Arial" panose="020B0604020202020204" pitchFamily="34" charset="0"/>
                <a:ea typeface="Open Sans" panose="020B0606030504020204" pitchFamily="34" charset="0"/>
                <a:cs typeface="Arial" panose="020B0604020202020204" pitchFamily="34" charset="0"/>
              </a:rPr>
              <a:t>PoC</a:t>
            </a:r>
            <a:r>
              <a:rPr lang="pt-BR" sz="1200" b="1" dirty="0">
                <a:solidFill>
                  <a:srgbClr val="002060"/>
                </a:solidFill>
                <a:latin typeface="Arial" panose="020B0604020202020204" pitchFamily="34" charset="0"/>
                <a:ea typeface="Open Sans" panose="020B0606030504020204" pitchFamily="34" charset="0"/>
                <a:cs typeface="Arial" panose="020B0604020202020204" pitchFamily="34" charset="0"/>
              </a:rPr>
              <a:t>:</a:t>
            </a:r>
          </a:p>
          <a:p>
            <a:pPr lvl="0">
              <a:buClr>
                <a:srgbClr val="000000"/>
              </a:buClr>
              <a:buSzPct val="25000"/>
            </a:pPr>
            <a:endParaRPr lang="pt-BR" sz="1000"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a:buClr>
                <a:srgbClr val="000000"/>
              </a:buClr>
              <a:buSzPct val="25000"/>
            </a:pP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Foi feito  uma demonstração de 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scan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iniciado automaticamente a partir de 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checkin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simulado na IDE e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no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a:t>
            </a:r>
            <a:r>
              <a:rPr lang="pt-BR" sz="1100" dirty="0">
                <a:solidFill>
                  <a:srgbClr val="002060"/>
                </a:solidFill>
                <a:latin typeface="Arial" panose="020B0604020202020204" pitchFamily="34" charset="0"/>
                <a:cs typeface="Arial" panose="020B0604020202020204" pitchFamily="34" charset="0"/>
                <a:sym typeface="Arial"/>
              </a:rPr>
              <a:t> </a:t>
            </a:r>
          </a:p>
        </p:txBody>
      </p:sp>
      <p:sp>
        <p:nvSpPr>
          <p:cNvPr id="13" name="CaixaDeTexto 12">
            <a:extLst>
              <a:ext uri="{FF2B5EF4-FFF2-40B4-BE49-F238E27FC236}">
                <a16:creationId xmlns:a16="http://schemas.microsoft.com/office/drawing/2014/main" id="{DFF4A2D3-46A9-F062-2059-17E7ED6930BD}"/>
              </a:ext>
            </a:extLst>
          </p:cNvPr>
          <p:cNvSpPr txBox="1"/>
          <p:nvPr userDrawn="1"/>
        </p:nvSpPr>
        <p:spPr>
          <a:xfrm>
            <a:off x="-1" y="271625"/>
            <a:ext cx="11033185" cy="707886"/>
          </a:xfrm>
          <a:prstGeom prst="rect">
            <a:avLst/>
          </a:prstGeom>
          <a:noFill/>
        </p:spPr>
        <p:txBody>
          <a:bodyPr wrap="square" rtlCol="0">
            <a:spAutoFit/>
          </a:bodyPr>
          <a:lstStyle/>
          <a:p>
            <a:r>
              <a:rPr lang="pt-BR" sz="4000" b="1" dirty="0">
                <a:solidFill>
                  <a:schemeClr val="tx1"/>
                </a:solidFill>
                <a:latin typeface="Oswald Medium" panose="00000600000000000000" pitchFamily="2" charset="0"/>
                <a:ea typeface="Apex New Heavy" panose="02010600040501010103" charset="0"/>
              </a:rPr>
              <a:t>Análise automática a partir de eventos de repositórios</a:t>
            </a:r>
            <a:endParaRPr lang="pt-BR" sz="4000" dirty="0">
              <a:solidFill>
                <a:schemeClr val="tx1"/>
              </a:solidFill>
              <a:latin typeface="Oswald Medium" panose="00000600000000000000" pitchFamily="2" charset="0"/>
            </a:endParaRPr>
          </a:p>
        </p:txBody>
      </p:sp>
      <p:pic>
        <p:nvPicPr>
          <p:cNvPr id="14" name="Imagem 13" descr="Logotipo&#10;&#10;Descrição gerada automaticamente">
            <a:extLst>
              <a:ext uri="{FF2B5EF4-FFF2-40B4-BE49-F238E27FC236}">
                <a16:creationId xmlns:a16="http://schemas.microsoft.com/office/drawing/2014/main" id="{D46486CD-4498-F5AC-A368-CCF50BE3C08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291976" y="6368625"/>
            <a:ext cx="742273" cy="330624"/>
          </a:xfrm>
          <a:prstGeom prst="rect">
            <a:avLst/>
          </a:prstGeom>
        </p:spPr>
      </p:pic>
      <p:pic>
        <p:nvPicPr>
          <p:cNvPr id="15" name="Imagem 14" descr="Logotipo&#10;&#10;Descrição gerada automaticamente com confiança média">
            <a:extLst>
              <a:ext uri="{FF2B5EF4-FFF2-40B4-BE49-F238E27FC236}">
                <a16:creationId xmlns:a16="http://schemas.microsoft.com/office/drawing/2014/main" id="{7DFC95DB-796C-9190-8DC6-DFF9D91B8C7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98408" y="6429195"/>
            <a:ext cx="1345716" cy="247649"/>
          </a:xfrm>
          <a:prstGeom prst="rect">
            <a:avLst/>
          </a:prstGeom>
        </p:spPr>
      </p:pic>
    </p:spTree>
    <p:extLst>
      <p:ext uri="{BB962C8B-B14F-4D97-AF65-F5344CB8AC3E}">
        <p14:creationId xmlns:p14="http://schemas.microsoft.com/office/powerpoint/2010/main" val="36235332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Pagina Inicial">
    <p:spTree>
      <p:nvGrpSpPr>
        <p:cNvPr id="1" name=""/>
        <p:cNvGrpSpPr/>
        <p:nvPr/>
      </p:nvGrpSpPr>
      <p:grpSpPr>
        <a:xfrm>
          <a:off x="0" y="0"/>
          <a:ext cx="0" cy="0"/>
          <a:chOff x="0" y="0"/>
          <a:chExt cx="0" cy="0"/>
        </a:xfrm>
      </p:grpSpPr>
      <p:pic>
        <p:nvPicPr>
          <p:cNvPr id="7" name="Imagem 6" descr="Uma imagem contendo Padrão do plano de fundo&#10;&#10;Descrição gerada automaticamente">
            <a:extLst>
              <a:ext uri="{FF2B5EF4-FFF2-40B4-BE49-F238E27FC236}">
                <a16:creationId xmlns:a16="http://schemas.microsoft.com/office/drawing/2014/main" id="{84CEFC48-4E76-4D8C-AE19-6021AD7B14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Agrupar 7">
            <a:extLst>
              <a:ext uri="{FF2B5EF4-FFF2-40B4-BE49-F238E27FC236}">
                <a16:creationId xmlns:a16="http://schemas.microsoft.com/office/drawing/2014/main" id="{472E440A-0BFF-4945-9EFB-970087D2179D}"/>
              </a:ext>
            </a:extLst>
          </p:cNvPr>
          <p:cNvGrpSpPr/>
          <p:nvPr userDrawn="1"/>
        </p:nvGrpSpPr>
        <p:grpSpPr>
          <a:xfrm>
            <a:off x="376390" y="3047844"/>
            <a:ext cx="4873539" cy="2816061"/>
            <a:chOff x="3133655" y="1719124"/>
            <a:chExt cx="5606934" cy="3350105"/>
          </a:xfrm>
        </p:grpSpPr>
        <p:pic>
          <p:nvPicPr>
            <p:cNvPr id="9" name="Picture 62">
              <a:extLst>
                <a:ext uri="{FF2B5EF4-FFF2-40B4-BE49-F238E27FC236}">
                  <a16:creationId xmlns:a16="http://schemas.microsoft.com/office/drawing/2014/main" id="{429EF222-E5D4-4AF9-90E9-0B5EBEDF1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655" y="1719124"/>
              <a:ext cx="5606934" cy="3350105"/>
            </a:xfrm>
            <a:prstGeom prst="rect">
              <a:avLst/>
            </a:prstGeom>
          </p:spPr>
        </p:pic>
        <p:sp>
          <p:nvSpPr>
            <p:cNvPr id="10" name="Subtitle 2">
              <a:extLst>
                <a:ext uri="{FF2B5EF4-FFF2-40B4-BE49-F238E27FC236}">
                  <a16:creationId xmlns:a16="http://schemas.microsoft.com/office/drawing/2014/main" id="{99859071-1E22-46C3-A844-6D1FFAF1FCE1}"/>
                </a:ext>
              </a:extLst>
            </p:cNvPr>
            <p:cNvSpPr txBox="1">
              <a:spLocks/>
            </p:cNvSpPr>
            <p:nvPr/>
          </p:nvSpPr>
          <p:spPr>
            <a:xfrm>
              <a:off x="4548158" y="3181760"/>
              <a:ext cx="877732" cy="559308"/>
            </a:xfrm>
            <a:prstGeom prst="rect">
              <a:avLst/>
            </a:prstGeom>
          </p:spPr>
          <p:txBody>
            <a:bodyPr>
              <a:normAutofit/>
            </a:bodyPr>
            <a:lstStyle>
              <a:lvl1pPr marL="228600" indent="-228600" algn="l" defTabSz="914400" rtl="0" eaLnBrk="1" latinLnBrk="0" hangingPunct="1">
                <a:lnSpc>
                  <a:spcPct val="100000"/>
                </a:lnSpc>
                <a:spcBef>
                  <a:spcPts val="1000"/>
                </a:spcBef>
                <a:buSzPct val="100000"/>
                <a:buFontTx/>
                <a:buBlip>
                  <a:blip r:embed="rId4"/>
                </a:buBlip>
                <a:defRPr sz="2800" kern="1200">
                  <a:solidFill>
                    <a:schemeClr val="tx1"/>
                  </a:solidFill>
                  <a:latin typeface="+mn-lt"/>
                  <a:ea typeface="Open Sans" charset="0"/>
                  <a:cs typeface="Open Sans" charset="0"/>
                </a:defRPr>
              </a:lvl1pPr>
              <a:lvl2pPr marL="800100" indent="-230400" algn="l" defTabSz="914400" rtl="0" eaLnBrk="1" latinLnBrk="0" hangingPunct="1">
                <a:lnSpc>
                  <a:spcPct val="110000"/>
                </a:lnSpc>
                <a:spcBef>
                  <a:spcPts val="500"/>
                </a:spcBef>
                <a:buSzPct val="100000"/>
                <a:buFontTx/>
                <a:buBlip>
                  <a:blip r:embed="rId5"/>
                </a:buBlip>
                <a:defRPr sz="2400" kern="120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spcAft>
                  <a:spcPts val="500"/>
                </a:spcAft>
                <a:buSzPct val="100000"/>
                <a:buFontTx/>
                <a:buBlip>
                  <a:blip r:embed="rId6"/>
                </a:buBlip>
                <a:defRPr sz="2000" kern="120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spcAft>
                  <a:spcPts val="500"/>
                </a:spcAft>
                <a:buSzPct val="100000"/>
                <a:buFontTx/>
                <a:buBlip>
                  <a:blip r:embed="rId6"/>
                </a:buBlip>
                <a:defRPr sz="1800" kern="120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spcAft>
                  <a:spcPts val="500"/>
                </a:spcAft>
                <a:buSzPct val="100000"/>
                <a:buFontTx/>
                <a:buBlip>
                  <a:blip r:embed="rId6"/>
                </a:buBlip>
                <a:defRPr sz="1800" kern="120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377">
                <a:spcBef>
                  <a:spcPts val="300"/>
                </a:spcBef>
                <a:buNone/>
              </a:pPr>
              <a:r>
                <a:rPr lang="en-US" sz="2000" dirty="0">
                  <a:solidFill>
                    <a:srgbClr val="FEFFFE"/>
                  </a:solidFill>
                  <a:latin typeface="Arial"/>
                </a:rPr>
                <a:t>Dev</a:t>
              </a:r>
            </a:p>
          </p:txBody>
        </p:sp>
        <p:sp>
          <p:nvSpPr>
            <p:cNvPr id="11" name="Subtitle 2">
              <a:extLst>
                <a:ext uri="{FF2B5EF4-FFF2-40B4-BE49-F238E27FC236}">
                  <a16:creationId xmlns:a16="http://schemas.microsoft.com/office/drawing/2014/main" id="{3B78D459-1627-4270-B523-9718ED6D44AA}"/>
                </a:ext>
              </a:extLst>
            </p:cNvPr>
            <p:cNvSpPr txBox="1">
              <a:spLocks/>
            </p:cNvSpPr>
            <p:nvPr/>
          </p:nvSpPr>
          <p:spPr>
            <a:xfrm>
              <a:off x="6952940" y="3334160"/>
              <a:ext cx="877732" cy="559308"/>
            </a:xfrm>
            <a:prstGeom prst="rect">
              <a:avLst/>
            </a:prstGeom>
          </p:spPr>
          <p:txBody>
            <a:bodyPr>
              <a:normAutofit/>
            </a:bodyPr>
            <a:lstStyle>
              <a:lvl1pPr marL="228600" indent="-228600" algn="l" defTabSz="914400" rtl="0" eaLnBrk="1" latinLnBrk="0" hangingPunct="1">
                <a:lnSpc>
                  <a:spcPct val="100000"/>
                </a:lnSpc>
                <a:spcBef>
                  <a:spcPts val="1000"/>
                </a:spcBef>
                <a:buSzPct val="100000"/>
                <a:buFontTx/>
                <a:buBlip>
                  <a:blip r:embed="rId4"/>
                </a:buBlip>
                <a:defRPr sz="2800" kern="1200">
                  <a:solidFill>
                    <a:schemeClr val="tx1"/>
                  </a:solidFill>
                  <a:latin typeface="+mn-lt"/>
                  <a:ea typeface="Open Sans" charset="0"/>
                  <a:cs typeface="Open Sans" charset="0"/>
                </a:defRPr>
              </a:lvl1pPr>
              <a:lvl2pPr marL="800100" indent="-230400" algn="l" defTabSz="914400" rtl="0" eaLnBrk="1" latinLnBrk="0" hangingPunct="1">
                <a:lnSpc>
                  <a:spcPct val="110000"/>
                </a:lnSpc>
                <a:spcBef>
                  <a:spcPts val="500"/>
                </a:spcBef>
                <a:buSzPct val="100000"/>
                <a:buFontTx/>
                <a:buBlip>
                  <a:blip r:embed="rId5"/>
                </a:buBlip>
                <a:defRPr sz="2400" kern="120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spcAft>
                  <a:spcPts val="500"/>
                </a:spcAft>
                <a:buSzPct val="100000"/>
                <a:buFontTx/>
                <a:buBlip>
                  <a:blip r:embed="rId6"/>
                </a:buBlip>
                <a:defRPr sz="2000" kern="120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spcAft>
                  <a:spcPts val="500"/>
                </a:spcAft>
                <a:buSzPct val="100000"/>
                <a:buFontTx/>
                <a:buBlip>
                  <a:blip r:embed="rId6"/>
                </a:buBlip>
                <a:defRPr sz="1800" kern="120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spcAft>
                  <a:spcPts val="500"/>
                </a:spcAft>
                <a:buSzPct val="100000"/>
                <a:buFontTx/>
                <a:buBlip>
                  <a:blip r:embed="rId6"/>
                </a:buBlip>
                <a:defRPr sz="1800" kern="120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914377">
                <a:spcBef>
                  <a:spcPts val="300"/>
                </a:spcBef>
                <a:buNone/>
              </a:pPr>
              <a:r>
                <a:rPr lang="en-US" sz="2000" dirty="0">
                  <a:solidFill>
                    <a:srgbClr val="FEFFFE"/>
                  </a:solidFill>
                  <a:latin typeface="Arial"/>
                </a:rPr>
                <a:t>Ops</a:t>
              </a:r>
            </a:p>
          </p:txBody>
        </p:sp>
      </p:grpSp>
      <p:sp>
        <p:nvSpPr>
          <p:cNvPr id="12" name="CaixaDeTexto 11">
            <a:extLst>
              <a:ext uri="{FF2B5EF4-FFF2-40B4-BE49-F238E27FC236}">
                <a16:creationId xmlns:a16="http://schemas.microsoft.com/office/drawing/2014/main" id="{403C64CB-B607-4E8B-852F-2E5BB45E1656}"/>
              </a:ext>
            </a:extLst>
          </p:cNvPr>
          <p:cNvSpPr txBox="1"/>
          <p:nvPr userDrawn="1"/>
        </p:nvSpPr>
        <p:spPr>
          <a:xfrm>
            <a:off x="5285064" y="117446"/>
            <a:ext cx="6781101" cy="2232919"/>
          </a:xfrm>
          <a:prstGeom prst="rect">
            <a:avLst/>
          </a:prstGeom>
          <a:noFill/>
        </p:spPr>
        <p:txBody>
          <a:bodyPr wrap="square" rtlCol="0">
            <a:spAutoFit/>
          </a:bodyPr>
          <a:lstStyle/>
          <a:p>
            <a:pPr algn="r" defTabSz="914377">
              <a:lnSpc>
                <a:spcPct val="120000"/>
              </a:lnSpc>
            </a:pPr>
            <a:r>
              <a:rPr lang="pt-BR" sz="4000" dirty="0">
                <a:solidFill>
                  <a:srgbClr val="FEFFFE"/>
                </a:solidFill>
                <a:latin typeface="Lato Black" panose="020F0A02020204030203" pitchFamily="34" charset="0"/>
              </a:rPr>
              <a:t>Relatório de Prova de valor da Solução</a:t>
            </a:r>
          </a:p>
          <a:p>
            <a:pPr algn="r" defTabSz="914377">
              <a:lnSpc>
                <a:spcPct val="120000"/>
              </a:lnSpc>
            </a:pPr>
            <a:r>
              <a:rPr lang="pt-BR" sz="4000" dirty="0" err="1">
                <a:solidFill>
                  <a:srgbClr val="FEFFFE"/>
                </a:solidFill>
                <a:latin typeface="Lato Black" panose="020F0A02020204030203" pitchFamily="34" charset="0"/>
              </a:rPr>
              <a:t>Checkmarx</a:t>
            </a:r>
            <a:endParaRPr lang="pt-BR" sz="4000" dirty="0">
              <a:solidFill>
                <a:schemeClr val="bg1"/>
              </a:solidFill>
              <a:latin typeface="Lato Black" panose="020F0A02020204030203" pitchFamily="34" charset="0"/>
            </a:endParaRPr>
          </a:p>
        </p:txBody>
      </p:sp>
    </p:spTree>
    <p:extLst>
      <p:ext uri="{BB962C8B-B14F-4D97-AF65-F5344CB8AC3E}">
        <p14:creationId xmlns:p14="http://schemas.microsoft.com/office/powerpoint/2010/main" val="32610165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Escopo da PoC">
    <p:spTree>
      <p:nvGrpSpPr>
        <p:cNvPr id="1" name=""/>
        <p:cNvGrpSpPr/>
        <p:nvPr/>
      </p:nvGrpSpPr>
      <p:grpSpPr>
        <a:xfrm>
          <a:off x="0" y="0"/>
          <a:ext cx="0" cy="0"/>
          <a:chOff x="0" y="0"/>
          <a:chExt cx="0" cy="0"/>
        </a:xfrm>
      </p:grpSpPr>
      <p:pic>
        <p:nvPicPr>
          <p:cNvPr id="46" name="Imagem 45" descr="Uma imagem contendo Aplicativo&#10;&#10;Descrição gerada automaticamente">
            <a:extLst>
              <a:ext uri="{FF2B5EF4-FFF2-40B4-BE49-F238E27FC236}">
                <a16:creationId xmlns:a16="http://schemas.microsoft.com/office/drawing/2014/main" id="{C923635B-047C-4243-8EE9-9EEC828F67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2F174809-A826-467D-885E-EF5A0A226FD3}"/>
              </a:ext>
            </a:extLst>
          </p:cNvPr>
          <p:cNvSpPr txBox="1"/>
          <p:nvPr userDrawn="1"/>
        </p:nvSpPr>
        <p:spPr>
          <a:xfrm>
            <a:off x="340822" y="174570"/>
            <a:ext cx="9667702" cy="553998"/>
          </a:xfrm>
          <a:prstGeom prst="rect">
            <a:avLst/>
          </a:prstGeom>
          <a:noFill/>
        </p:spPr>
        <p:txBody>
          <a:bodyPr wrap="square" rtlCol="0">
            <a:spAutoFit/>
          </a:bodyPr>
          <a:lstStyle/>
          <a:p>
            <a:pPr algn="ctr"/>
            <a:r>
              <a:rPr lang="pt-BR" sz="3000" dirty="0">
                <a:solidFill>
                  <a:schemeClr val="bg1"/>
                </a:solidFill>
                <a:latin typeface="Lato Black" panose="020F0A02020204030203" pitchFamily="34" charset="0"/>
              </a:rPr>
              <a:t>ESCOPO DA POC</a:t>
            </a:r>
          </a:p>
        </p:txBody>
      </p:sp>
      <p:grpSp>
        <p:nvGrpSpPr>
          <p:cNvPr id="8" name="Agrupar 7">
            <a:extLst>
              <a:ext uri="{FF2B5EF4-FFF2-40B4-BE49-F238E27FC236}">
                <a16:creationId xmlns:a16="http://schemas.microsoft.com/office/drawing/2014/main" id="{1324F34E-708F-44D1-8410-660966739698}"/>
              </a:ext>
            </a:extLst>
          </p:cNvPr>
          <p:cNvGrpSpPr/>
          <p:nvPr userDrawn="1"/>
        </p:nvGrpSpPr>
        <p:grpSpPr>
          <a:xfrm>
            <a:off x="171359" y="1217858"/>
            <a:ext cx="10790784" cy="1899625"/>
            <a:chOff x="445989" y="1310997"/>
            <a:chExt cx="11276930" cy="1985209"/>
          </a:xfrm>
        </p:grpSpPr>
        <p:pic>
          <p:nvPicPr>
            <p:cNvPr id="9" name="Picture 2" descr="Resultado de imagem para logotipo imperva">
              <a:extLst>
                <a:ext uri="{FF2B5EF4-FFF2-40B4-BE49-F238E27FC236}">
                  <a16:creationId xmlns:a16="http://schemas.microsoft.com/office/drawing/2014/main" id="{270A3980-E3A1-4576-A94E-65747EB3445F}"/>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878670" y="2876544"/>
              <a:ext cx="1325761" cy="2905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m para logotipo whitesource">
              <a:extLst>
                <a:ext uri="{FF2B5EF4-FFF2-40B4-BE49-F238E27FC236}">
                  <a16:creationId xmlns:a16="http://schemas.microsoft.com/office/drawing/2014/main" id="{19B0E928-21D1-4C43-96F4-8CDBAB9FE60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368344" y="2299970"/>
              <a:ext cx="1650153" cy="396852"/>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Cantos Arredondados 10">
              <a:extLst>
                <a:ext uri="{FF2B5EF4-FFF2-40B4-BE49-F238E27FC236}">
                  <a16:creationId xmlns:a16="http://schemas.microsoft.com/office/drawing/2014/main" id="{8EAC12CF-3BEE-4549-AD27-463A051AA192}"/>
                </a:ext>
              </a:extLst>
            </p:cNvPr>
            <p:cNvSpPr/>
            <p:nvPr userDrawn="1"/>
          </p:nvSpPr>
          <p:spPr>
            <a:xfrm>
              <a:off x="445989" y="1310997"/>
              <a:ext cx="11276930" cy="861343"/>
            </a:xfrm>
            <a:prstGeom prst="roundRect">
              <a:avLst>
                <a:gd name="adj" fmla="val 13823"/>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816242"/>
              <a:endParaRPr lang="en-US" sz="1200" dirty="0">
                <a:solidFill>
                  <a:srgbClr val="FEFFFE"/>
                </a:solidFill>
                <a:latin typeface="Arial"/>
              </a:endParaRPr>
            </a:p>
          </p:txBody>
        </p:sp>
        <p:pic>
          <p:nvPicPr>
            <p:cNvPr id="12" name="Imagem 11">
              <a:extLst>
                <a:ext uri="{FF2B5EF4-FFF2-40B4-BE49-F238E27FC236}">
                  <a16:creationId xmlns:a16="http://schemas.microsoft.com/office/drawing/2014/main" id="{14D68687-977D-4E5F-91A8-7F721A76B546}"/>
                </a:ext>
              </a:extLst>
            </p:cNvPr>
            <p:cNvPicPr>
              <a:picLocks noChangeAspect="1"/>
            </p:cNvPicPr>
            <p:nvPr userDrawn="1"/>
          </p:nvPicPr>
          <p:blipFill>
            <a:blip r:embed="rId5" cstate="print"/>
            <a:stretch>
              <a:fillRect/>
            </a:stretch>
          </p:blipFill>
          <p:spPr>
            <a:xfrm>
              <a:off x="837541" y="3074895"/>
              <a:ext cx="1541267" cy="221311"/>
            </a:xfrm>
            <a:prstGeom prst="rect">
              <a:avLst/>
            </a:prstGeom>
          </p:spPr>
        </p:pic>
        <p:pic>
          <p:nvPicPr>
            <p:cNvPr id="13" name="Picture 8">
              <a:extLst>
                <a:ext uri="{FF2B5EF4-FFF2-40B4-BE49-F238E27FC236}">
                  <a16:creationId xmlns:a16="http://schemas.microsoft.com/office/drawing/2014/main" id="{2F7B7DC9-A0A3-492B-9FE3-BBB49D2E92E4}"/>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655006" y="2790850"/>
              <a:ext cx="1476621" cy="2429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49CBD9EE-64B2-4C5E-8401-83025BFE500F}"/>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6089119" y="2837894"/>
              <a:ext cx="1571869" cy="25862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A1B808CE-2201-4587-AE46-345A0A93F330}"/>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909845" y="2781015"/>
              <a:ext cx="1476621" cy="2429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Agrupar 15">
            <a:extLst>
              <a:ext uri="{FF2B5EF4-FFF2-40B4-BE49-F238E27FC236}">
                <a16:creationId xmlns:a16="http://schemas.microsoft.com/office/drawing/2014/main" id="{04E74756-69C8-48FF-B4F5-A9EBF8E5CD27}"/>
              </a:ext>
            </a:extLst>
          </p:cNvPr>
          <p:cNvGrpSpPr/>
          <p:nvPr userDrawn="1"/>
        </p:nvGrpSpPr>
        <p:grpSpPr>
          <a:xfrm>
            <a:off x="171359" y="2105621"/>
            <a:ext cx="10791972" cy="3372465"/>
            <a:chOff x="445452" y="2311449"/>
            <a:chExt cx="11276930" cy="3524013"/>
          </a:xfrm>
        </p:grpSpPr>
        <p:grpSp>
          <p:nvGrpSpPr>
            <p:cNvPr id="17" name="Agrupar 16">
              <a:extLst>
                <a:ext uri="{FF2B5EF4-FFF2-40B4-BE49-F238E27FC236}">
                  <a16:creationId xmlns:a16="http://schemas.microsoft.com/office/drawing/2014/main" id="{1B38E8CF-594D-48DD-BDFF-3F0947AD4727}"/>
                </a:ext>
              </a:extLst>
            </p:cNvPr>
            <p:cNvGrpSpPr/>
            <p:nvPr userDrawn="1"/>
          </p:nvGrpSpPr>
          <p:grpSpPr>
            <a:xfrm>
              <a:off x="445452" y="2311449"/>
              <a:ext cx="11276930" cy="3524013"/>
              <a:chOff x="445452" y="2311449"/>
              <a:chExt cx="11276930" cy="3524013"/>
            </a:xfrm>
          </p:grpSpPr>
          <p:grpSp>
            <p:nvGrpSpPr>
              <p:cNvPr id="20" name="Agrupar 19">
                <a:extLst>
                  <a:ext uri="{FF2B5EF4-FFF2-40B4-BE49-F238E27FC236}">
                    <a16:creationId xmlns:a16="http://schemas.microsoft.com/office/drawing/2014/main" id="{C2425B05-05E9-4BA4-81A5-1D71D430E939}"/>
                  </a:ext>
                </a:extLst>
              </p:cNvPr>
              <p:cNvGrpSpPr/>
              <p:nvPr userDrawn="1"/>
            </p:nvGrpSpPr>
            <p:grpSpPr>
              <a:xfrm>
                <a:off x="445452" y="2311449"/>
                <a:ext cx="11276930" cy="3524013"/>
                <a:chOff x="445452" y="2311449"/>
                <a:chExt cx="11276930" cy="3524013"/>
              </a:xfrm>
            </p:grpSpPr>
            <p:sp>
              <p:nvSpPr>
                <p:cNvPr id="27" name="Colchete Duplo 26">
                  <a:extLst>
                    <a:ext uri="{FF2B5EF4-FFF2-40B4-BE49-F238E27FC236}">
                      <a16:creationId xmlns:a16="http://schemas.microsoft.com/office/drawing/2014/main" id="{829B6925-F3B2-46BD-8049-4BB7F768D5B7}"/>
                    </a:ext>
                  </a:extLst>
                </p:cNvPr>
                <p:cNvSpPr/>
                <p:nvPr userDrawn="1"/>
              </p:nvSpPr>
              <p:spPr>
                <a:xfrm rot="5400000">
                  <a:off x="8434811" y="3640922"/>
                  <a:ext cx="668539" cy="161957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816242"/>
                  <a:endParaRPr lang="en-US" sz="1200" dirty="0">
                    <a:solidFill>
                      <a:srgbClr val="000000"/>
                    </a:solidFill>
                    <a:latin typeface="Arial"/>
                  </a:endParaRPr>
                </a:p>
              </p:txBody>
            </p:sp>
            <p:sp>
              <p:nvSpPr>
                <p:cNvPr id="28" name="Colchete Duplo 27">
                  <a:extLst>
                    <a:ext uri="{FF2B5EF4-FFF2-40B4-BE49-F238E27FC236}">
                      <a16:creationId xmlns:a16="http://schemas.microsoft.com/office/drawing/2014/main" id="{1EE524C3-03CC-4994-AB23-3DCA155CB8AF}"/>
                    </a:ext>
                  </a:extLst>
                </p:cNvPr>
                <p:cNvSpPr/>
                <p:nvPr userDrawn="1"/>
              </p:nvSpPr>
              <p:spPr>
                <a:xfrm rot="5400000">
                  <a:off x="10205025" y="3638438"/>
                  <a:ext cx="668538" cy="161957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816242"/>
                  <a:endParaRPr lang="en-US" sz="1200" dirty="0">
                    <a:solidFill>
                      <a:srgbClr val="000000"/>
                    </a:solidFill>
                    <a:latin typeface="Arial"/>
                  </a:endParaRPr>
                </a:p>
              </p:txBody>
            </p:sp>
            <p:sp>
              <p:nvSpPr>
                <p:cNvPr id="29" name="Colchete Duplo 28">
                  <a:extLst>
                    <a:ext uri="{FF2B5EF4-FFF2-40B4-BE49-F238E27FC236}">
                      <a16:creationId xmlns:a16="http://schemas.microsoft.com/office/drawing/2014/main" id="{A24A3588-97CE-47CA-BBCB-F91CF5A8257F}"/>
                    </a:ext>
                  </a:extLst>
                </p:cNvPr>
                <p:cNvSpPr/>
                <p:nvPr userDrawn="1"/>
              </p:nvSpPr>
              <p:spPr>
                <a:xfrm rot="5400000">
                  <a:off x="6617674" y="3640919"/>
                  <a:ext cx="668538" cy="1619572"/>
                </a:xfrm>
                <a:prstGeom prst="bracketPair">
                  <a:avLst>
                    <a:gd name="adj" fmla="val 26335"/>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816242"/>
                  <a:endParaRPr lang="en-US" sz="1200" dirty="0">
                    <a:solidFill>
                      <a:srgbClr val="000000"/>
                    </a:solidFill>
                    <a:latin typeface="Arial"/>
                  </a:endParaRPr>
                </a:p>
              </p:txBody>
            </p:sp>
            <p:sp>
              <p:nvSpPr>
                <p:cNvPr id="30" name="Retângulo: Cantos Arredondados 29">
                  <a:extLst>
                    <a:ext uri="{FF2B5EF4-FFF2-40B4-BE49-F238E27FC236}">
                      <a16:creationId xmlns:a16="http://schemas.microsoft.com/office/drawing/2014/main" id="{58DCCF9E-6D40-425B-8F7D-724A803965DF}"/>
                    </a:ext>
                  </a:extLst>
                </p:cNvPr>
                <p:cNvSpPr/>
                <p:nvPr userDrawn="1"/>
              </p:nvSpPr>
              <p:spPr>
                <a:xfrm>
                  <a:off x="445452" y="2311449"/>
                  <a:ext cx="11276930" cy="3524013"/>
                </a:xfrm>
                <a:prstGeom prst="roundRect">
                  <a:avLst>
                    <a:gd name="adj" fmla="val 3295"/>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816242"/>
                  <a:endParaRPr lang="en-US" sz="1200" dirty="0">
                    <a:solidFill>
                      <a:srgbClr val="FEFFFE"/>
                    </a:solidFill>
                    <a:latin typeface="Arial"/>
                  </a:endParaRPr>
                </a:p>
              </p:txBody>
            </p:sp>
          </p:grpSp>
          <p:sp>
            <p:nvSpPr>
              <p:cNvPr id="21" name="CaixaDeTexto 42">
                <a:extLst>
                  <a:ext uri="{FF2B5EF4-FFF2-40B4-BE49-F238E27FC236}">
                    <a16:creationId xmlns:a16="http://schemas.microsoft.com/office/drawing/2014/main" id="{904DD00F-8D2B-4000-AB46-99F2DEFCA95C}"/>
                  </a:ext>
                </a:extLst>
              </p:cNvPr>
              <p:cNvSpPr txBox="1"/>
              <p:nvPr userDrawn="1"/>
            </p:nvSpPr>
            <p:spPr>
              <a:xfrm>
                <a:off x="7596726" y="3413144"/>
                <a:ext cx="2143129" cy="492443"/>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800" b="1" dirty="0">
                    <a:solidFill>
                      <a:srgbClr val="1F497D"/>
                    </a:solidFill>
                    <a:latin typeface="Arial"/>
                  </a:rPr>
                  <a:t>DAST</a:t>
                </a:r>
                <a:endParaRPr lang="en-US" sz="1800" dirty="0">
                  <a:solidFill>
                    <a:srgbClr val="1F497D"/>
                  </a:solidFill>
                  <a:latin typeface="Arial"/>
                </a:endParaRPr>
              </a:p>
            </p:txBody>
          </p:sp>
          <p:sp>
            <p:nvSpPr>
              <p:cNvPr id="22" name="CaixaDeTexto 48">
                <a:extLst>
                  <a:ext uri="{FF2B5EF4-FFF2-40B4-BE49-F238E27FC236}">
                    <a16:creationId xmlns:a16="http://schemas.microsoft.com/office/drawing/2014/main" id="{31E169D9-6559-4B2D-A286-95FD643AA98D}"/>
                  </a:ext>
                </a:extLst>
              </p:cNvPr>
              <p:cNvSpPr txBox="1"/>
              <p:nvPr userDrawn="1"/>
            </p:nvSpPr>
            <p:spPr>
              <a:xfrm>
                <a:off x="9380778" y="3413144"/>
                <a:ext cx="2143129" cy="492443"/>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800" b="1" dirty="0">
                    <a:solidFill>
                      <a:srgbClr val="1F497D"/>
                    </a:solidFill>
                    <a:latin typeface="Arial"/>
                  </a:rPr>
                  <a:t>WAF</a:t>
                </a:r>
                <a:endParaRPr lang="en-US" sz="1800" dirty="0">
                  <a:solidFill>
                    <a:srgbClr val="1F497D"/>
                  </a:solidFill>
                  <a:latin typeface="Arial"/>
                </a:endParaRPr>
              </a:p>
            </p:txBody>
          </p:sp>
          <p:sp>
            <p:nvSpPr>
              <p:cNvPr id="23" name="CaixaDeTexto 61">
                <a:extLst>
                  <a:ext uri="{FF2B5EF4-FFF2-40B4-BE49-F238E27FC236}">
                    <a16:creationId xmlns:a16="http://schemas.microsoft.com/office/drawing/2014/main" id="{69181C03-6278-4E8C-83FC-EBF53D7F088E}"/>
                  </a:ext>
                </a:extLst>
              </p:cNvPr>
              <p:cNvSpPr txBox="1"/>
              <p:nvPr userDrawn="1"/>
            </p:nvSpPr>
            <p:spPr>
              <a:xfrm>
                <a:off x="5886808" y="3398513"/>
                <a:ext cx="2143129" cy="492443"/>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800" b="1" dirty="0">
                    <a:solidFill>
                      <a:srgbClr val="1F497D"/>
                    </a:solidFill>
                    <a:latin typeface="Arial"/>
                  </a:rPr>
                  <a:t>IAST</a:t>
                </a:r>
                <a:endParaRPr lang="en-US" sz="1800" dirty="0">
                  <a:solidFill>
                    <a:srgbClr val="1F497D"/>
                  </a:solidFill>
                  <a:latin typeface="Arial"/>
                </a:endParaRPr>
              </a:p>
            </p:txBody>
          </p:sp>
          <p:sp>
            <p:nvSpPr>
              <p:cNvPr id="24" name="CaixaDeTexto 80">
                <a:extLst>
                  <a:ext uri="{FF2B5EF4-FFF2-40B4-BE49-F238E27FC236}">
                    <a16:creationId xmlns:a16="http://schemas.microsoft.com/office/drawing/2014/main" id="{549B533D-850E-4EAA-AA20-FF46D97EF4D1}"/>
                  </a:ext>
                </a:extLst>
              </p:cNvPr>
              <p:cNvSpPr txBox="1"/>
              <p:nvPr userDrawn="1"/>
            </p:nvSpPr>
            <p:spPr>
              <a:xfrm>
                <a:off x="4097162" y="3402901"/>
                <a:ext cx="2143129" cy="492443"/>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800" b="1" dirty="0">
                    <a:solidFill>
                      <a:srgbClr val="1F497D"/>
                    </a:solidFill>
                    <a:latin typeface="Arial"/>
                  </a:rPr>
                  <a:t>SCA</a:t>
                </a:r>
                <a:endParaRPr lang="en-US" sz="1800" dirty="0">
                  <a:solidFill>
                    <a:srgbClr val="1F497D"/>
                  </a:solidFill>
                  <a:latin typeface="Arial"/>
                </a:endParaRPr>
              </a:p>
            </p:txBody>
          </p:sp>
          <p:sp>
            <p:nvSpPr>
              <p:cNvPr id="25" name="CaixaDeTexto 81">
                <a:extLst>
                  <a:ext uri="{FF2B5EF4-FFF2-40B4-BE49-F238E27FC236}">
                    <a16:creationId xmlns:a16="http://schemas.microsoft.com/office/drawing/2014/main" id="{0135228D-4B02-4AFC-AAEE-29D31E591080}"/>
                  </a:ext>
                </a:extLst>
              </p:cNvPr>
              <p:cNvSpPr txBox="1"/>
              <p:nvPr userDrawn="1"/>
            </p:nvSpPr>
            <p:spPr>
              <a:xfrm>
                <a:off x="536611" y="3407914"/>
                <a:ext cx="2143129" cy="451405"/>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b="1" dirty="0">
                    <a:solidFill>
                      <a:srgbClr val="1F497D"/>
                    </a:solidFill>
                    <a:latin typeface="Arial"/>
                  </a:rPr>
                  <a:t>EDUCAÇÃO</a:t>
                </a:r>
                <a:endParaRPr lang="en-US" dirty="0">
                  <a:solidFill>
                    <a:srgbClr val="1F497D"/>
                  </a:solidFill>
                  <a:latin typeface="Arial"/>
                </a:endParaRPr>
              </a:p>
            </p:txBody>
          </p:sp>
          <p:sp>
            <p:nvSpPr>
              <p:cNvPr id="26" name="CaixaDeTexto 82">
                <a:extLst>
                  <a:ext uri="{FF2B5EF4-FFF2-40B4-BE49-F238E27FC236}">
                    <a16:creationId xmlns:a16="http://schemas.microsoft.com/office/drawing/2014/main" id="{1E88DE16-785D-4750-82C8-D2069E336ED5}"/>
                  </a:ext>
                </a:extLst>
              </p:cNvPr>
              <p:cNvSpPr txBox="1"/>
              <p:nvPr userDrawn="1"/>
            </p:nvSpPr>
            <p:spPr>
              <a:xfrm>
                <a:off x="2321753" y="3415632"/>
                <a:ext cx="2143129" cy="492443"/>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800" b="1" dirty="0">
                    <a:solidFill>
                      <a:srgbClr val="1F497D"/>
                    </a:solidFill>
                    <a:latin typeface="Arial"/>
                  </a:rPr>
                  <a:t>SAST</a:t>
                </a:r>
                <a:endParaRPr lang="en-US" sz="1800" dirty="0">
                  <a:solidFill>
                    <a:srgbClr val="1F497D"/>
                  </a:solidFill>
                  <a:latin typeface="Arial"/>
                </a:endParaRPr>
              </a:p>
            </p:txBody>
          </p:sp>
        </p:grpSp>
        <p:sp>
          <p:nvSpPr>
            <p:cNvPr id="18" name="CaixaDeTexto 86">
              <a:extLst>
                <a:ext uri="{FF2B5EF4-FFF2-40B4-BE49-F238E27FC236}">
                  <a16:creationId xmlns:a16="http://schemas.microsoft.com/office/drawing/2014/main" id="{BAC77D8A-DD5E-4407-A6A6-3F1D449AA21A}"/>
                </a:ext>
              </a:extLst>
            </p:cNvPr>
            <p:cNvSpPr txBox="1"/>
            <p:nvPr userDrawn="1"/>
          </p:nvSpPr>
          <p:spPr>
            <a:xfrm>
              <a:off x="2062729" y="4972495"/>
              <a:ext cx="2637983" cy="338555"/>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050" dirty="0">
                  <a:solidFill>
                    <a:srgbClr val="000000"/>
                  </a:solidFill>
                  <a:latin typeface="Berlin Sans FB" panose="020E0602020502020306" pitchFamily="34" charset="0"/>
                </a:rPr>
                <a:t>Testes Estáticos</a:t>
              </a:r>
              <a:endParaRPr lang="pt-BR" sz="1050" i="1" dirty="0">
                <a:solidFill>
                  <a:srgbClr val="000000"/>
                </a:solidFill>
                <a:latin typeface="Berlin Sans FB" panose="020E0602020502020306" pitchFamily="34" charset="0"/>
              </a:endParaRPr>
            </a:p>
          </p:txBody>
        </p:sp>
        <p:sp>
          <p:nvSpPr>
            <p:cNvPr id="19" name="CaixaDeTexto 88">
              <a:extLst>
                <a:ext uri="{FF2B5EF4-FFF2-40B4-BE49-F238E27FC236}">
                  <a16:creationId xmlns:a16="http://schemas.microsoft.com/office/drawing/2014/main" id="{98BC7F99-3BB4-45A7-9924-91B1AA297E0F}"/>
                </a:ext>
              </a:extLst>
            </p:cNvPr>
            <p:cNvSpPr txBox="1"/>
            <p:nvPr userDrawn="1"/>
          </p:nvSpPr>
          <p:spPr>
            <a:xfrm>
              <a:off x="7281540" y="5001251"/>
              <a:ext cx="2637983" cy="338555"/>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050" dirty="0">
                  <a:solidFill>
                    <a:srgbClr val="000000"/>
                  </a:solidFill>
                  <a:latin typeface="Berlin Sans FB" panose="020E0602020502020306" pitchFamily="34" charset="0"/>
                </a:rPr>
                <a:t>Testes Dinâmicos</a:t>
              </a:r>
              <a:endParaRPr lang="pt-BR" sz="1050" i="1" dirty="0">
                <a:solidFill>
                  <a:srgbClr val="000000"/>
                </a:solidFill>
                <a:latin typeface="Berlin Sans FB" panose="020E0602020502020306" pitchFamily="34" charset="0"/>
              </a:endParaRPr>
            </a:p>
          </p:txBody>
        </p:sp>
      </p:grpSp>
      <p:grpSp>
        <p:nvGrpSpPr>
          <p:cNvPr id="31" name="Agrupar 30">
            <a:extLst>
              <a:ext uri="{FF2B5EF4-FFF2-40B4-BE49-F238E27FC236}">
                <a16:creationId xmlns:a16="http://schemas.microsoft.com/office/drawing/2014/main" id="{71F9B1F6-4075-4D0E-97B9-2A2C761840F8}"/>
              </a:ext>
            </a:extLst>
          </p:cNvPr>
          <p:cNvGrpSpPr/>
          <p:nvPr userDrawn="1"/>
        </p:nvGrpSpPr>
        <p:grpSpPr>
          <a:xfrm>
            <a:off x="504229" y="3753335"/>
            <a:ext cx="10405495" cy="1218679"/>
            <a:chOff x="554065" y="4105936"/>
            <a:chExt cx="11000236" cy="1213837"/>
          </a:xfrm>
        </p:grpSpPr>
        <p:sp>
          <p:nvSpPr>
            <p:cNvPr id="32" name="Colchete Duplo 31">
              <a:extLst>
                <a:ext uri="{FF2B5EF4-FFF2-40B4-BE49-F238E27FC236}">
                  <a16:creationId xmlns:a16="http://schemas.microsoft.com/office/drawing/2014/main" id="{3713AFD7-EAFC-4647-BD3D-7F9FEBFAD977}"/>
                </a:ext>
              </a:extLst>
            </p:cNvPr>
            <p:cNvSpPr/>
            <p:nvPr userDrawn="1"/>
          </p:nvSpPr>
          <p:spPr>
            <a:xfrm rot="5400000">
              <a:off x="8221223" y="2303063"/>
              <a:ext cx="870760" cy="5153404"/>
            </a:xfrm>
            <a:prstGeom prst="bracketPair">
              <a:avLst>
                <a:gd name="adj" fmla="val 22742"/>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816242"/>
              <a:endParaRPr lang="en-US" sz="1200" dirty="0">
                <a:solidFill>
                  <a:srgbClr val="000000"/>
                </a:solidFill>
                <a:latin typeface="Arial"/>
              </a:endParaRPr>
            </a:p>
          </p:txBody>
        </p:sp>
        <p:sp>
          <p:nvSpPr>
            <p:cNvPr id="33" name="Divisa 14">
              <a:extLst>
                <a:ext uri="{FF2B5EF4-FFF2-40B4-BE49-F238E27FC236}">
                  <a16:creationId xmlns:a16="http://schemas.microsoft.com/office/drawing/2014/main" id="{143E0834-5FFA-4573-914D-23AB9DB428D1}"/>
                </a:ext>
              </a:extLst>
            </p:cNvPr>
            <p:cNvSpPr/>
            <p:nvPr userDrawn="1"/>
          </p:nvSpPr>
          <p:spPr>
            <a:xfrm>
              <a:off x="578394" y="4448960"/>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Desenvolvimento</a:t>
              </a:r>
            </a:p>
          </p:txBody>
        </p:sp>
        <p:sp>
          <p:nvSpPr>
            <p:cNvPr id="34" name="Colchete Duplo 33">
              <a:extLst>
                <a:ext uri="{FF2B5EF4-FFF2-40B4-BE49-F238E27FC236}">
                  <a16:creationId xmlns:a16="http://schemas.microsoft.com/office/drawing/2014/main" id="{F358488B-DD4F-4F4F-AC7A-B060518A3F87}"/>
                </a:ext>
              </a:extLst>
            </p:cNvPr>
            <p:cNvSpPr/>
            <p:nvPr userDrawn="1"/>
          </p:nvSpPr>
          <p:spPr>
            <a:xfrm rot="5400000">
              <a:off x="2814567" y="2206839"/>
              <a:ext cx="1170162" cy="505570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816242"/>
              <a:endParaRPr lang="en-US" sz="1200" dirty="0">
                <a:solidFill>
                  <a:srgbClr val="000000"/>
                </a:solidFill>
                <a:latin typeface="Arial"/>
              </a:endParaRPr>
            </a:p>
          </p:txBody>
        </p:sp>
        <p:sp>
          <p:nvSpPr>
            <p:cNvPr id="35" name="Divisa 14">
              <a:extLst>
                <a:ext uri="{FF2B5EF4-FFF2-40B4-BE49-F238E27FC236}">
                  <a16:creationId xmlns:a16="http://schemas.microsoft.com/office/drawing/2014/main" id="{3DDF2B94-5014-4B2C-A165-E593A531686E}"/>
                </a:ext>
              </a:extLst>
            </p:cNvPr>
            <p:cNvSpPr/>
            <p:nvPr userDrawn="1"/>
          </p:nvSpPr>
          <p:spPr>
            <a:xfrm>
              <a:off x="2362446" y="4444385"/>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Check-in</a:t>
              </a:r>
            </a:p>
          </p:txBody>
        </p:sp>
        <p:sp>
          <p:nvSpPr>
            <p:cNvPr id="36" name="Divisa 14">
              <a:extLst>
                <a:ext uri="{FF2B5EF4-FFF2-40B4-BE49-F238E27FC236}">
                  <a16:creationId xmlns:a16="http://schemas.microsoft.com/office/drawing/2014/main" id="{066908A7-8AC9-4086-9B5C-13D7566F975C}"/>
                </a:ext>
              </a:extLst>
            </p:cNvPr>
            <p:cNvSpPr/>
            <p:nvPr userDrawn="1"/>
          </p:nvSpPr>
          <p:spPr>
            <a:xfrm>
              <a:off x="4143449" y="4439135"/>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Build</a:t>
              </a:r>
            </a:p>
          </p:txBody>
        </p:sp>
        <p:sp>
          <p:nvSpPr>
            <p:cNvPr id="37" name="Divisa 14">
              <a:extLst>
                <a:ext uri="{FF2B5EF4-FFF2-40B4-BE49-F238E27FC236}">
                  <a16:creationId xmlns:a16="http://schemas.microsoft.com/office/drawing/2014/main" id="{ECDCADEE-AE2B-4937-8429-72C87F20AC5A}"/>
                </a:ext>
              </a:extLst>
            </p:cNvPr>
            <p:cNvSpPr/>
            <p:nvPr userDrawn="1"/>
          </p:nvSpPr>
          <p:spPr>
            <a:xfrm>
              <a:off x="5927501" y="4439135"/>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Teste</a:t>
              </a:r>
            </a:p>
          </p:txBody>
        </p:sp>
        <p:sp>
          <p:nvSpPr>
            <p:cNvPr id="38" name="Divisa 14">
              <a:extLst>
                <a:ext uri="{FF2B5EF4-FFF2-40B4-BE49-F238E27FC236}">
                  <a16:creationId xmlns:a16="http://schemas.microsoft.com/office/drawing/2014/main" id="{3AA95BE5-7DB0-4660-900A-92D97623D986}"/>
                </a:ext>
              </a:extLst>
            </p:cNvPr>
            <p:cNvSpPr/>
            <p:nvPr userDrawn="1"/>
          </p:nvSpPr>
          <p:spPr>
            <a:xfrm>
              <a:off x="7708504" y="4439963"/>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Homologação</a:t>
              </a:r>
            </a:p>
          </p:txBody>
        </p:sp>
        <p:sp>
          <p:nvSpPr>
            <p:cNvPr id="39" name="Divisa 14">
              <a:extLst>
                <a:ext uri="{FF2B5EF4-FFF2-40B4-BE49-F238E27FC236}">
                  <a16:creationId xmlns:a16="http://schemas.microsoft.com/office/drawing/2014/main" id="{146A8815-F83F-489A-8A3D-0877B998F210}"/>
                </a:ext>
              </a:extLst>
            </p:cNvPr>
            <p:cNvSpPr/>
            <p:nvPr userDrawn="1"/>
          </p:nvSpPr>
          <p:spPr>
            <a:xfrm>
              <a:off x="9492556" y="4439963"/>
              <a:ext cx="2061745" cy="603657"/>
            </a:xfrm>
            <a:prstGeom prst="chevron">
              <a:avLst/>
            </a:prstGeom>
            <a:solidFill>
              <a:srgbClr val="00206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16262" rtl="0" eaLnBrk="1" latinLnBrk="0" hangingPunct="1">
                <a:defRPr sz="1600" kern="1200">
                  <a:solidFill>
                    <a:schemeClr val="lt1"/>
                  </a:solidFill>
                  <a:latin typeface="+mn-lt"/>
                  <a:ea typeface="+mn-ea"/>
                  <a:cs typeface="+mn-cs"/>
                </a:defRPr>
              </a:lvl1pPr>
              <a:lvl2pPr marL="408131" algn="l" defTabSz="816262" rtl="0" eaLnBrk="1" latinLnBrk="0" hangingPunct="1">
                <a:defRPr sz="1600" kern="1200">
                  <a:solidFill>
                    <a:schemeClr val="lt1"/>
                  </a:solidFill>
                  <a:latin typeface="+mn-lt"/>
                  <a:ea typeface="+mn-ea"/>
                  <a:cs typeface="+mn-cs"/>
                </a:defRPr>
              </a:lvl2pPr>
              <a:lvl3pPr marL="816262" algn="l" defTabSz="816262" rtl="0" eaLnBrk="1" latinLnBrk="0" hangingPunct="1">
                <a:defRPr sz="1600" kern="1200">
                  <a:solidFill>
                    <a:schemeClr val="lt1"/>
                  </a:solidFill>
                  <a:latin typeface="+mn-lt"/>
                  <a:ea typeface="+mn-ea"/>
                  <a:cs typeface="+mn-cs"/>
                </a:defRPr>
              </a:lvl3pPr>
              <a:lvl4pPr marL="1224392" algn="l" defTabSz="816262" rtl="0" eaLnBrk="1" latinLnBrk="0" hangingPunct="1">
                <a:defRPr sz="1600" kern="1200">
                  <a:solidFill>
                    <a:schemeClr val="lt1"/>
                  </a:solidFill>
                  <a:latin typeface="+mn-lt"/>
                  <a:ea typeface="+mn-ea"/>
                  <a:cs typeface="+mn-cs"/>
                </a:defRPr>
              </a:lvl4pPr>
              <a:lvl5pPr marL="1632523" algn="l" defTabSz="816262" rtl="0" eaLnBrk="1" latinLnBrk="0" hangingPunct="1">
                <a:defRPr sz="1600" kern="1200">
                  <a:solidFill>
                    <a:schemeClr val="lt1"/>
                  </a:solidFill>
                  <a:latin typeface="+mn-lt"/>
                  <a:ea typeface="+mn-ea"/>
                  <a:cs typeface="+mn-cs"/>
                </a:defRPr>
              </a:lvl5pPr>
              <a:lvl6pPr marL="2040654" algn="l" defTabSz="816262" rtl="0" eaLnBrk="1" latinLnBrk="0" hangingPunct="1">
                <a:defRPr sz="1600" kern="1200">
                  <a:solidFill>
                    <a:schemeClr val="lt1"/>
                  </a:solidFill>
                  <a:latin typeface="+mn-lt"/>
                  <a:ea typeface="+mn-ea"/>
                  <a:cs typeface="+mn-cs"/>
                </a:defRPr>
              </a:lvl6pPr>
              <a:lvl7pPr marL="2448785" algn="l" defTabSz="816262" rtl="0" eaLnBrk="1" latinLnBrk="0" hangingPunct="1">
                <a:defRPr sz="1600" kern="1200">
                  <a:solidFill>
                    <a:schemeClr val="lt1"/>
                  </a:solidFill>
                  <a:latin typeface="+mn-lt"/>
                  <a:ea typeface="+mn-ea"/>
                  <a:cs typeface="+mn-cs"/>
                </a:defRPr>
              </a:lvl7pPr>
              <a:lvl8pPr marL="2856915" algn="l" defTabSz="816262" rtl="0" eaLnBrk="1" latinLnBrk="0" hangingPunct="1">
                <a:defRPr sz="1600" kern="1200">
                  <a:solidFill>
                    <a:schemeClr val="lt1"/>
                  </a:solidFill>
                  <a:latin typeface="+mn-lt"/>
                  <a:ea typeface="+mn-ea"/>
                  <a:cs typeface="+mn-cs"/>
                </a:defRPr>
              </a:lvl8pPr>
              <a:lvl9pPr marL="3265046" algn="l" defTabSz="816262" rtl="0" eaLnBrk="1" latinLnBrk="0" hangingPunct="1">
                <a:defRPr sz="1600" kern="1200">
                  <a:solidFill>
                    <a:schemeClr val="lt1"/>
                  </a:solidFill>
                  <a:latin typeface="+mn-lt"/>
                  <a:ea typeface="+mn-ea"/>
                  <a:cs typeface="+mn-cs"/>
                </a:defRPr>
              </a:lvl9pPr>
            </a:lstStyle>
            <a:p>
              <a:pPr algn="ctr" defTabSz="914355">
                <a:defRPr/>
              </a:pPr>
              <a:r>
                <a:rPr lang="pt-BR" sz="900" b="1" dirty="0">
                  <a:solidFill>
                    <a:prstClr val="white"/>
                  </a:solidFill>
                  <a:latin typeface="Arial"/>
                </a:rPr>
                <a:t>Produção</a:t>
              </a:r>
            </a:p>
          </p:txBody>
        </p:sp>
        <p:sp>
          <p:nvSpPr>
            <p:cNvPr id="40" name="CaixaDeTexto 49">
              <a:extLst>
                <a:ext uri="{FF2B5EF4-FFF2-40B4-BE49-F238E27FC236}">
                  <a16:creationId xmlns:a16="http://schemas.microsoft.com/office/drawing/2014/main" id="{46C41D00-297F-4861-8765-38DFF68FDD53}"/>
                </a:ext>
              </a:extLst>
            </p:cNvPr>
            <p:cNvSpPr txBox="1"/>
            <p:nvPr userDrawn="1"/>
          </p:nvSpPr>
          <p:spPr>
            <a:xfrm>
              <a:off x="554065" y="4105936"/>
              <a:ext cx="5394716" cy="338555"/>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pt-BR" sz="1050" dirty="0">
                  <a:solidFill>
                    <a:srgbClr val="000000"/>
                  </a:solidFill>
                  <a:latin typeface="Berlin Sans FB" panose="020E0602020502020306" pitchFamily="34" charset="0"/>
                </a:rPr>
                <a:t>Desenvolvimento Seguro</a:t>
              </a:r>
              <a:endParaRPr lang="en-US" sz="1050" dirty="0">
                <a:solidFill>
                  <a:srgbClr val="000000"/>
                </a:solidFill>
                <a:latin typeface="Berlin Sans FB" panose="020E0602020502020306" pitchFamily="34" charset="0"/>
              </a:endParaRPr>
            </a:p>
          </p:txBody>
        </p:sp>
      </p:grpSp>
      <p:pic>
        <p:nvPicPr>
          <p:cNvPr id="41" name="Picture 8">
            <a:extLst>
              <a:ext uri="{FF2B5EF4-FFF2-40B4-BE49-F238E27FC236}">
                <a16:creationId xmlns:a16="http://schemas.microsoft.com/office/drawing/2014/main" id="{ECFC91FE-2ACC-404F-B997-014A5CD0AA6F}"/>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978658" y="2666894"/>
            <a:ext cx="1404395" cy="23107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Resultado de imagem para logotipo mazebolt">
            <a:extLst>
              <a:ext uri="{FF2B5EF4-FFF2-40B4-BE49-F238E27FC236}">
                <a16:creationId xmlns:a16="http://schemas.microsoft.com/office/drawing/2014/main" id="{42931AB1-6772-45FB-81A2-76F41FE204D6}"/>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rot="16200000">
            <a:off x="9938427" y="3526591"/>
            <a:ext cx="2519466" cy="426800"/>
          </a:xfrm>
          <a:prstGeom prst="rect">
            <a:avLst/>
          </a:prstGeom>
          <a:noFill/>
          <a:extLst>
            <a:ext uri="{909E8E84-426E-40DD-AFC4-6F175D3DCCD1}">
              <a14:hiddenFill xmlns:a14="http://schemas.microsoft.com/office/drawing/2010/main">
                <a:solidFill>
                  <a:srgbClr val="FFFFFF"/>
                </a:solidFill>
              </a14:hiddenFill>
            </a:ext>
          </a:extLst>
        </p:spPr>
      </p:pic>
      <p:sp>
        <p:nvSpPr>
          <p:cNvPr id="43" name="CaixaDeTexto 7">
            <a:extLst>
              <a:ext uri="{FF2B5EF4-FFF2-40B4-BE49-F238E27FC236}">
                <a16:creationId xmlns:a16="http://schemas.microsoft.com/office/drawing/2014/main" id="{C9809B51-828E-4327-9D7D-EE8FD552E4FC}"/>
              </a:ext>
            </a:extLst>
          </p:cNvPr>
          <p:cNvSpPr txBox="1"/>
          <p:nvPr userDrawn="1"/>
        </p:nvSpPr>
        <p:spPr>
          <a:xfrm>
            <a:off x="1102754" y="1385127"/>
            <a:ext cx="9661076" cy="461665"/>
          </a:xfrm>
          <a:prstGeom prst="rect">
            <a:avLst/>
          </a:prstGeom>
          <a:noFill/>
        </p:spPr>
        <p:txBody>
          <a:bodyPr wrap="square" rtlCol="0">
            <a:spAutoFit/>
          </a:bodyPr>
          <a:lstStyle>
            <a:defPPr>
              <a:defRPr lang="en-US"/>
            </a:defPPr>
            <a:lvl1pPr marL="0" algn="l" defTabSz="816262" rtl="0" eaLnBrk="1" latinLnBrk="0" hangingPunct="1">
              <a:defRPr sz="1600" kern="1200">
                <a:solidFill>
                  <a:schemeClr val="tx1"/>
                </a:solidFill>
                <a:latin typeface="+mn-lt"/>
                <a:ea typeface="+mn-ea"/>
                <a:cs typeface="+mn-cs"/>
              </a:defRPr>
            </a:lvl1pPr>
            <a:lvl2pPr marL="408131" algn="l" defTabSz="816262" rtl="0" eaLnBrk="1" latinLnBrk="0" hangingPunct="1">
              <a:defRPr sz="1600" kern="1200">
                <a:solidFill>
                  <a:schemeClr val="tx1"/>
                </a:solidFill>
                <a:latin typeface="+mn-lt"/>
                <a:ea typeface="+mn-ea"/>
                <a:cs typeface="+mn-cs"/>
              </a:defRPr>
            </a:lvl2pPr>
            <a:lvl3pPr marL="816262" algn="l" defTabSz="816262" rtl="0" eaLnBrk="1" latinLnBrk="0" hangingPunct="1">
              <a:defRPr sz="1600" kern="1200">
                <a:solidFill>
                  <a:schemeClr val="tx1"/>
                </a:solidFill>
                <a:latin typeface="+mn-lt"/>
                <a:ea typeface="+mn-ea"/>
                <a:cs typeface="+mn-cs"/>
              </a:defRPr>
            </a:lvl3pPr>
            <a:lvl4pPr marL="1224392" algn="l" defTabSz="816262" rtl="0" eaLnBrk="1" latinLnBrk="0" hangingPunct="1">
              <a:defRPr sz="1600" kern="1200">
                <a:solidFill>
                  <a:schemeClr val="tx1"/>
                </a:solidFill>
                <a:latin typeface="+mn-lt"/>
                <a:ea typeface="+mn-ea"/>
                <a:cs typeface="+mn-cs"/>
              </a:defRPr>
            </a:lvl4pPr>
            <a:lvl5pPr marL="1632523" algn="l" defTabSz="816262" rtl="0" eaLnBrk="1" latinLnBrk="0" hangingPunct="1">
              <a:defRPr sz="1600" kern="1200">
                <a:solidFill>
                  <a:schemeClr val="tx1"/>
                </a:solidFill>
                <a:latin typeface="+mn-lt"/>
                <a:ea typeface="+mn-ea"/>
                <a:cs typeface="+mn-cs"/>
              </a:defRPr>
            </a:lvl5pPr>
            <a:lvl6pPr marL="2040654" algn="l" defTabSz="816262" rtl="0" eaLnBrk="1" latinLnBrk="0" hangingPunct="1">
              <a:defRPr sz="1600" kern="1200">
                <a:solidFill>
                  <a:schemeClr val="tx1"/>
                </a:solidFill>
                <a:latin typeface="+mn-lt"/>
                <a:ea typeface="+mn-ea"/>
                <a:cs typeface="+mn-cs"/>
              </a:defRPr>
            </a:lvl6pPr>
            <a:lvl7pPr marL="2448785" algn="l" defTabSz="816262" rtl="0" eaLnBrk="1" latinLnBrk="0" hangingPunct="1">
              <a:defRPr sz="1600" kern="1200">
                <a:solidFill>
                  <a:schemeClr val="tx1"/>
                </a:solidFill>
                <a:latin typeface="+mn-lt"/>
                <a:ea typeface="+mn-ea"/>
                <a:cs typeface="+mn-cs"/>
              </a:defRPr>
            </a:lvl7pPr>
            <a:lvl8pPr marL="2856915" algn="l" defTabSz="816262" rtl="0" eaLnBrk="1" latinLnBrk="0" hangingPunct="1">
              <a:defRPr sz="1600" kern="1200">
                <a:solidFill>
                  <a:schemeClr val="tx1"/>
                </a:solidFill>
                <a:latin typeface="+mn-lt"/>
                <a:ea typeface="+mn-ea"/>
                <a:cs typeface="+mn-cs"/>
              </a:defRPr>
            </a:lvl8pPr>
            <a:lvl9pPr marL="3265046" algn="l" defTabSz="816262" rtl="0" eaLnBrk="1" latinLnBrk="0" hangingPunct="1">
              <a:defRPr sz="1600" kern="1200">
                <a:solidFill>
                  <a:schemeClr val="tx1"/>
                </a:solidFill>
                <a:latin typeface="+mn-lt"/>
                <a:ea typeface="+mn-ea"/>
                <a:cs typeface="+mn-cs"/>
              </a:defRPr>
            </a:lvl9pPr>
          </a:lstStyle>
          <a:p>
            <a:pPr algn="ctr" defTabSz="914355">
              <a:defRPr/>
            </a:pPr>
            <a:r>
              <a:rPr lang="en-US" sz="2400" b="1" dirty="0">
                <a:solidFill>
                  <a:srgbClr val="1F497D"/>
                </a:solidFill>
                <a:latin typeface="Arial"/>
              </a:rPr>
              <a:t>SERVIÇOS: C</a:t>
            </a:r>
            <a:r>
              <a:rPr lang="pt-BR" sz="2400" b="1" dirty="0">
                <a:solidFill>
                  <a:srgbClr val="1F497D"/>
                </a:solidFill>
                <a:latin typeface="Arial"/>
              </a:rPr>
              <a:t>entro de Excelência em </a:t>
            </a:r>
            <a:r>
              <a:rPr lang="pt-BR" sz="2400" b="1" dirty="0" err="1">
                <a:solidFill>
                  <a:srgbClr val="1F497D"/>
                </a:solidFill>
                <a:latin typeface="Arial"/>
              </a:rPr>
              <a:t>Cybersecurity</a:t>
            </a:r>
            <a:r>
              <a:rPr lang="pt-BR" sz="2400" b="1" dirty="0">
                <a:solidFill>
                  <a:srgbClr val="1F497D"/>
                </a:solidFill>
                <a:latin typeface="Arial"/>
              </a:rPr>
              <a:t> Nova8</a:t>
            </a:r>
            <a:endParaRPr lang="en-US" sz="2400" dirty="0">
              <a:solidFill>
                <a:srgbClr val="1F497D"/>
              </a:solidFill>
              <a:latin typeface="Arial"/>
            </a:endParaRPr>
          </a:p>
        </p:txBody>
      </p:sp>
      <p:pic>
        <p:nvPicPr>
          <p:cNvPr id="44" name="Gráfico 43">
            <a:extLst>
              <a:ext uri="{FF2B5EF4-FFF2-40B4-BE49-F238E27FC236}">
                <a16:creationId xmlns:a16="http://schemas.microsoft.com/office/drawing/2014/main" id="{218E5616-4774-4253-BC72-31E952B4D73C}"/>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01920" y="2268904"/>
            <a:ext cx="1502975" cy="300595"/>
          </a:xfrm>
          <a:prstGeom prst="rect">
            <a:avLst/>
          </a:prstGeom>
        </p:spPr>
      </p:pic>
      <p:pic>
        <p:nvPicPr>
          <p:cNvPr id="45" name="Gráfico 44">
            <a:extLst>
              <a:ext uri="{FF2B5EF4-FFF2-40B4-BE49-F238E27FC236}">
                <a16:creationId xmlns:a16="http://schemas.microsoft.com/office/drawing/2014/main" id="{6C7D58E6-F0F3-4DA8-8AD1-FDB6B71AE89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01920" y="2737240"/>
            <a:ext cx="1529508" cy="369435"/>
          </a:xfrm>
          <a:prstGeom prst="rect">
            <a:avLst/>
          </a:prstGeom>
        </p:spPr>
      </p:pic>
    </p:spTree>
    <p:extLst>
      <p:ext uri="{BB962C8B-B14F-4D97-AF65-F5344CB8AC3E}">
        <p14:creationId xmlns:p14="http://schemas.microsoft.com/office/powerpoint/2010/main" val="42056191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Gartner">
    <p:spTree>
      <p:nvGrpSpPr>
        <p:cNvPr id="1" name=""/>
        <p:cNvGrpSpPr/>
        <p:nvPr/>
      </p:nvGrpSpPr>
      <p:grpSpPr>
        <a:xfrm>
          <a:off x="0" y="0"/>
          <a:ext cx="0" cy="0"/>
          <a:chOff x="0" y="0"/>
          <a:chExt cx="0" cy="0"/>
        </a:xfrm>
      </p:grpSpPr>
      <p:pic>
        <p:nvPicPr>
          <p:cNvPr id="8" name="Imagem 7" descr="Uma imagem contendo Aplicativo&#10;&#10;Descrição gerada automaticamente">
            <a:extLst>
              <a:ext uri="{FF2B5EF4-FFF2-40B4-BE49-F238E27FC236}">
                <a16:creationId xmlns:a16="http://schemas.microsoft.com/office/drawing/2014/main" id="{A942F6D9-981F-451C-9330-E6B4CC2E8E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CaixaDeTexto 8">
            <a:extLst>
              <a:ext uri="{FF2B5EF4-FFF2-40B4-BE49-F238E27FC236}">
                <a16:creationId xmlns:a16="http://schemas.microsoft.com/office/drawing/2014/main" id="{D334C653-7080-40FB-9854-00AAEC805FA2}"/>
              </a:ext>
            </a:extLst>
          </p:cNvPr>
          <p:cNvSpPr txBox="1"/>
          <p:nvPr userDrawn="1"/>
        </p:nvSpPr>
        <p:spPr>
          <a:xfrm>
            <a:off x="8389" y="139109"/>
            <a:ext cx="9236279" cy="584775"/>
          </a:xfrm>
          <a:prstGeom prst="rect">
            <a:avLst/>
          </a:prstGeom>
          <a:noFill/>
        </p:spPr>
        <p:txBody>
          <a:bodyPr wrap="square">
            <a:spAutoFit/>
          </a:bodyPr>
          <a:lstStyle/>
          <a:p>
            <a:pPr algn="ctr"/>
            <a:r>
              <a:rPr lang="pt-BR" sz="3200" b="1" dirty="0">
                <a:solidFill>
                  <a:schemeClr val="bg1"/>
                </a:solidFill>
                <a:latin typeface="Lato Black" panose="020F0A02020204030203" pitchFamily="34" charset="0"/>
              </a:rPr>
              <a:t>HABILIDADES CRITICAS</a:t>
            </a:r>
          </a:p>
        </p:txBody>
      </p:sp>
      <p:sp>
        <p:nvSpPr>
          <p:cNvPr id="10" name="Rectangle 11">
            <a:extLst>
              <a:ext uri="{FF2B5EF4-FFF2-40B4-BE49-F238E27FC236}">
                <a16:creationId xmlns:a16="http://schemas.microsoft.com/office/drawing/2014/main" id="{6AF57CB1-593D-4E5A-AEA7-8D1FCFEDAE06}"/>
              </a:ext>
            </a:extLst>
          </p:cNvPr>
          <p:cNvSpPr/>
          <p:nvPr userDrawn="1"/>
        </p:nvSpPr>
        <p:spPr>
          <a:xfrm>
            <a:off x="8268636" y="1053693"/>
            <a:ext cx="2691097" cy="52322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1400" i="1" dirty="0"/>
              <a:t>M</a:t>
            </a:r>
            <a:r>
              <a:rPr lang="en-US" sz="1400" i="1" dirty="0"/>
              <a:t>aiores notas entre os </a:t>
            </a:r>
            <a:r>
              <a:rPr lang="en-US" sz="1400" i="1" dirty="0" err="1"/>
              <a:t>líderes</a:t>
            </a:r>
            <a:r>
              <a:rPr lang="en-US" sz="1400" i="1" dirty="0"/>
              <a:t>:</a:t>
            </a:r>
          </a:p>
          <a:p>
            <a:endParaRPr lang="en-US" sz="1400" i="1" dirty="0"/>
          </a:p>
        </p:txBody>
      </p:sp>
      <p:grpSp>
        <p:nvGrpSpPr>
          <p:cNvPr id="11" name="Agrupar 10">
            <a:extLst>
              <a:ext uri="{FF2B5EF4-FFF2-40B4-BE49-F238E27FC236}">
                <a16:creationId xmlns:a16="http://schemas.microsoft.com/office/drawing/2014/main" id="{7ACC4664-93AF-49C0-8233-8735B43931D0}"/>
              </a:ext>
            </a:extLst>
          </p:cNvPr>
          <p:cNvGrpSpPr/>
          <p:nvPr userDrawn="1"/>
        </p:nvGrpSpPr>
        <p:grpSpPr>
          <a:xfrm>
            <a:off x="8031470" y="1379151"/>
            <a:ext cx="2864762" cy="4904980"/>
            <a:chOff x="3264383" y="1066095"/>
            <a:chExt cx="3261402" cy="5117046"/>
          </a:xfrm>
        </p:grpSpPr>
        <p:sp>
          <p:nvSpPr>
            <p:cNvPr id="12" name="Rectangle 9">
              <a:extLst>
                <a:ext uri="{FF2B5EF4-FFF2-40B4-BE49-F238E27FC236}">
                  <a16:creationId xmlns:a16="http://schemas.microsoft.com/office/drawing/2014/main" id="{91BB4E9E-06B0-4802-AAB7-FE0A7F6CBE8F}"/>
                </a:ext>
              </a:extLst>
            </p:cNvPr>
            <p:cNvSpPr/>
            <p:nvPr/>
          </p:nvSpPr>
          <p:spPr>
            <a:xfrm rot="16200000">
              <a:off x="3116801" y="1714308"/>
              <a:ext cx="581322" cy="286158"/>
            </a:xfrm>
            <a:prstGeom prst="rect">
              <a:avLst/>
            </a:prstGeom>
          </p:spPr>
          <p:txBody>
            <a:bodyPr wrap="none">
              <a:spAutoFit/>
            </a:bodyPr>
            <a:lstStyle/>
            <a:p>
              <a:r>
                <a:rPr lang="en-US" sz="1200" b="1" i="1" dirty="0"/>
                <a:t>SAST</a:t>
              </a:r>
            </a:p>
          </p:txBody>
        </p:sp>
        <p:sp>
          <p:nvSpPr>
            <p:cNvPr id="13" name="Rectangle 10">
              <a:extLst>
                <a:ext uri="{FF2B5EF4-FFF2-40B4-BE49-F238E27FC236}">
                  <a16:creationId xmlns:a16="http://schemas.microsoft.com/office/drawing/2014/main" id="{8208697B-2E31-47BA-8135-C6629C4F8BCF}"/>
                </a:ext>
              </a:extLst>
            </p:cNvPr>
            <p:cNvSpPr/>
            <p:nvPr/>
          </p:nvSpPr>
          <p:spPr>
            <a:xfrm rot="16200000">
              <a:off x="2712223" y="5326064"/>
              <a:ext cx="1390975" cy="286158"/>
            </a:xfrm>
            <a:prstGeom prst="rect">
              <a:avLst/>
            </a:prstGeom>
          </p:spPr>
          <p:txBody>
            <a:bodyPr wrap="none">
              <a:spAutoFit/>
            </a:bodyPr>
            <a:lstStyle/>
            <a:p>
              <a:r>
                <a:rPr lang="en-US" sz="1200" b="1" i="1" dirty="0"/>
                <a:t>Integração SDLC</a:t>
              </a:r>
            </a:p>
          </p:txBody>
        </p:sp>
        <p:sp>
          <p:nvSpPr>
            <p:cNvPr id="14" name="Rectangle 9">
              <a:extLst>
                <a:ext uri="{FF2B5EF4-FFF2-40B4-BE49-F238E27FC236}">
                  <a16:creationId xmlns:a16="http://schemas.microsoft.com/office/drawing/2014/main" id="{3793E8F9-9719-4CBF-BE2B-ABDF207FFD74}"/>
                </a:ext>
              </a:extLst>
            </p:cNvPr>
            <p:cNvSpPr/>
            <p:nvPr/>
          </p:nvSpPr>
          <p:spPr>
            <a:xfrm rot="16200000">
              <a:off x="2430771" y="3481539"/>
              <a:ext cx="1953879" cy="286158"/>
            </a:xfrm>
            <a:prstGeom prst="rect">
              <a:avLst/>
            </a:prstGeom>
          </p:spPr>
          <p:txBody>
            <a:bodyPr wrap="none">
              <a:spAutoFit/>
            </a:bodyPr>
            <a:lstStyle/>
            <a:p>
              <a:r>
                <a:rPr lang="en-US" sz="1200" b="1" i="1" dirty="0"/>
                <a:t>Automação e Velocidade</a:t>
              </a:r>
            </a:p>
          </p:txBody>
        </p:sp>
        <p:grpSp>
          <p:nvGrpSpPr>
            <p:cNvPr id="15" name="Agrupar 14">
              <a:extLst>
                <a:ext uri="{FF2B5EF4-FFF2-40B4-BE49-F238E27FC236}">
                  <a16:creationId xmlns:a16="http://schemas.microsoft.com/office/drawing/2014/main" id="{A783BEE7-1B3D-44E0-9135-9133A814F0C2}"/>
                </a:ext>
              </a:extLst>
            </p:cNvPr>
            <p:cNvGrpSpPr/>
            <p:nvPr/>
          </p:nvGrpSpPr>
          <p:grpSpPr>
            <a:xfrm>
              <a:off x="3549377" y="2615180"/>
              <a:ext cx="2808734" cy="1997194"/>
              <a:chOff x="3546458" y="2591865"/>
              <a:chExt cx="2808734" cy="1997194"/>
            </a:xfrm>
          </p:grpSpPr>
          <p:pic>
            <p:nvPicPr>
              <p:cNvPr id="22" name="Imagem 21">
                <a:extLst>
                  <a:ext uri="{FF2B5EF4-FFF2-40B4-BE49-F238E27FC236}">
                    <a16:creationId xmlns:a16="http://schemas.microsoft.com/office/drawing/2014/main" id="{6220E24F-9716-4846-9EEA-A6A078C9E794}"/>
                  </a:ext>
                </a:extLst>
              </p:cNvPr>
              <p:cNvPicPr>
                <a:picLocks noChangeAspect="1"/>
              </p:cNvPicPr>
              <p:nvPr/>
            </p:nvPicPr>
            <p:blipFill>
              <a:blip r:embed="rId3"/>
              <a:stretch>
                <a:fillRect/>
              </a:stretch>
            </p:blipFill>
            <p:spPr>
              <a:xfrm>
                <a:off x="3546458" y="2591865"/>
                <a:ext cx="2808734" cy="1997194"/>
              </a:xfrm>
              <a:prstGeom prst="rect">
                <a:avLst/>
              </a:prstGeom>
            </p:spPr>
          </p:pic>
          <p:sp>
            <p:nvSpPr>
              <p:cNvPr id="23" name="Retângulo 22">
                <a:extLst>
                  <a:ext uri="{FF2B5EF4-FFF2-40B4-BE49-F238E27FC236}">
                    <a16:creationId xmlns:a16="http://schemas.microsoft.com/office/drawing/2014/main" id="{69402DDF-2C1D-49A9-AFD3-4A01CDBFD62D}"/>
                  </a:ext>
                </a:extLst>
              </p:cNvPr>
              <p:cNvSpPr/>
              <p:nvPr/>
            </p:nvSpPr>
            <p:spPr>
              <a:xfrm>
                <a:off x="3592076" y="2730800"/>
                <a:ext cx="1691124" cy="19262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6" name="Agrupar 15">
              <a:extLst>
                <a:ext uri="{FF2B5EF4-FFF2-40B4-BE49-F238E27FC236}">
                  <a16:creationId xmlns:a16="http://schemas.microsoft.com/office/drawing/2014/main" id="{8EA9A367-046A-4D5F-A437-E30C0E52C377}"/>
                </a:ext>
              </a:extLst>
            </p:cNvPr>
            <p:cNvGrpSpPr/>
            <p:nvPr/>
          </p:nvGrpSpPr>
          <p:grpSpPr>
            <a:xfrm>
              <a:off x="3549377" y="1066095"/>
              <a:ext cx="2907599" cy="1525770"/>
              <a:chOff x="3549377" y="1066095"/>
              <a:chExt cx="2907599" cy="1525770"/>
            </a:xfrm>
          </p:grpSpPr>
          <p:pic>
            <p:nvPicPr>
              <p:cNvPr id="20" name="Imagem 19">
                <a:extLst>
                  <a:ext uri="{FF2B5EF4-FFF2-40B4-BE49-F238E27FC236}">
                    <a16:creationId xmlns:a16="http://schemas.microsoft.com/office/drawing/2014/main" id="{44DE4D75-C04F-41BE-870C-F37680F2DA43}"/>
                  </a:ext>
                </a:extLst>
              </p:cNvPr>
              <p:cNvPicPr>
                <a:picLocks noChangeAspect="1"/>
              </p:cNvPicPr>
              <p:nvPr/>
            </p:nvPicPr>
            <p:blipFill>
              <a:blip r:embed="rId4"/>
              <a:stretch>
                <a:fillRect/>
              </a:stretch>
            </p:blipFill>
            <p:spPr>
              <a:xfrm>
                <a:off x="3549377" y="1066095"/>
                <a:ext cx="2907599" cy="1525770"/>
              </a:xfrm>
              <a:prstGeom prst="rect">
                <a:avLst/>
              </a:prstGeom>
            </p:spPr>
          </p:pic>
          <p:sp>
            <p:nvSpPr>
              <p:cNvPr id="21" name="Retângulo 20">
                <a:extLst>
                  <a:ext uri="{FF2B5EF4-FFF2-40B4-BE49-F238E27FC236}">
                    <a16:creationId xmlns:a16="http://schemas.microsoft.com/office/drawing/2014/main" id="{F7196B42-0F0F-4489-9196-1F714EBACA5A}"/>
                  </a:ext>
                </a:extLst>
              </p:cNvPr>
              <p:cNvSpPr/>
              <p:nvPr/>
            </p:nvSpPr>
            <p:spPr>
              <a:xfrm>
                <a:off x="3575181" y="1228649"/>
                <a:ext cx="1691124" cy="16176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7" name="Agrupar 16">
              <a:extLst>
                <a:ext uri="{FF2B5EF4-FFF2-40B4-BE49-F238E27FC236}">
                  <a16:creationId xmlns:a16="http://schemas.microsoft.com/office/drawing/2014/main" id="{0230CE21-E0CC-4ED6-A58A-398AC7EB17CE}"/>
                </a:ext>
              </a:extLst>
            </p:cNvPr>
            <p:cNvGrpSpPr/>
            <p:nvPr/>
          </p:nvGrpSpPr>
          <p:grpSpPr>
            <a:xfrm>
              <a:off x="3549377" y="4657371"/>
              <a:ext cx="2976408" cy="1525770"/>
              <a:chOff x="3549378" y="4745851"/>
              <a:chExt cx="2976408" cy="1525770"/>
            </a:xfrm>
          </p:grpSpPr>
          <p:pic>
            <p:nvPicPr>
              <p:cNvPr id="18" name="Imagem 17">
                <a:extLst>
                  <a:ext uri="{FF2B5EF4-FFF2-40B4-BE49-F238E27FC236}">
                    <a16:creationId xmlns:a16="http://schemas.microsoft.com/office/drawing/2014/main" id="{43051A57-3553-4E58-B69F-7D0CA5EA0705}"/>
                  </a:ext>
                </a:extLst>
              </p:cNvPr>
              <p:cNvPicPr>
                <a:picLocks noChangeAspect="1"/>
              </p:cNvPicPr>
              <p:nvPr/>
            </p:nvPicPr>
            <p:blipFill>
              <a:blip r:embed="rId5"/>
              <a:stretch>
                <a:fillRect/>
              </a:stretch>
            </p:blipFill>
            <p:spPr>
              <a:xfrm>
                <a:off x="3549378" y="4745851"/>
                <a:ext cx="2976408" cy="1525770"/>
              </a:xfrm>
              <a:prstGeom prst="rect">
                <a:avLst/>
              </a:prstGeom>
            </p:spPr>
          </p:pic>
          <p:sp>
            <p:nvSpPr>
              <p:cNvPr id="19" name="Retângulo 18">
                <a:extLst>
                  <a:ext uri="{FF2B5EF4-FFF2-40B4-BE49-F238E27FC236}">
                    <a16:creationId xmlns:a16="http://schemas.microsoft.com/office/drawing/2014/main" id="{786A0443-F937-430D-BE33-A7E0F20BEB05}"/>
                  </a:ext>
                </a:extLst>
              </p:cNvPr>
              <p:cNvSpPr/>
              <p:nvPr/>
            </p:nvSpPr>
            <p:spPr>
              <a:xfrm>
                <a:off x="3584261" y="4898203"/>
                <a:ext cx="1691124" cy="167444"/>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pic>
        <p:nvPicPr>
          <p:cNvPr id="24" name="Imagem 23">
            <a:extLst>
              <a:ext uri="{FF2B5EF4-FFF2-40B4-BE49-F238E27FC236}">
                <a16:creationId xmlns:a16="http://schemas.microsoft.com/office/drawing/2014/main" id="{AA0C1017-76F7-49B8-B193-936084867141}"/>
              </a:ext>
            </a:extLst>
          </p:cNvPr>
          <p:cNvPicPr>
            <a:picLocks noChangeAspect="1"/>
          </p:cNvPicPr>
          <p:nvPr userDrawn="1"/>
        </p:nvPicPr>
        <p:blipFill>
          <a:blip r:embed="rId6"/>
          <a:stretch>
            <a:fillRect/>
          </a:stretch>
        </p:blipFill>
        <p:spPr>
          <a:xfrm>
            <a:off x="327204" y="2626823"/>
            <a:ext cx="4881984" cy="3501300"/>
          </a:xfrm>
          <a:prstGeom prst="rect">
            <a:avLst/>
          </a:prstGeom>
        </p:spPr>
      </p:pic>
      <p:pic>
        <p:nvPicPr>
          <p:cNvPr id="25" name="Imagem 24">
            <a:extLst>
              <a:ext uri="{FF2B5EF4-FFF2-40B4-BE49-F238E27FC236}">
                <a16:creationId xmlns:a16="http://schemas.microsoft.com/office/drawing/2014/main" id="{97FA8506-3A38-4E65-A22B-BC22F0918C7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61980" y="754142"/>
            <a:ext cx="2133600" cy="1009357"/>
          </a:xfrm>
          <a:prstGeom prst="rect">
            <a:avLst/>
          </a:prstGeom>
        </p:spPr>
      </p:pic>
      <p:sp>
        <p:nvSpPr>
          <p:cNvPr id="26" name="Rectangle 10">
            <a:extLst>
              <a:ext uri="{FF2B5EF4-FFF2-40B4-BE49-F238E27FC236}">
                <a16:creationId xmlns:a16="http://schemas.microsoft.com/office/drawing/2014/main" id="{E4497312-FCC4-470E-B4EA-980112C2B3BA}"/>
              </a:ext>
            </a:extLst>
          </p:cNvPr>
          <p:cNvSpPr/>
          <p:nvPr userDrawn="1"/>
        </p:nvSpPr>
        <p:spPr>
          <a:xfrm>
            <a:off x="2067642" y="1120938"/>
            <a:ext cx="2156360" cy="307777"/>
          </a:xfrm>
          <a:prstGeom prst="rect">
            <a:avLst/>
          </a:prstGeom>
        </p:spPr>
        <p:txBody>
          <a:bodyPr wrap="none">
            <a:spAutoFit/>
          </a:bodyPr>
          <a:lstStyle/>
          <a:p>
            <a:r>
              <a:rPr lang="en-US" sz="1400" i="1" dirty="0"/>
              <a:t>Critical Capabilities 2020</a:t>
            </a:r>
            <a:endParaRPr lang="en-US" sz="1400" b="1" i="1" dirty="0"/>
          </a:p>
        </p:txBody>
      </p:sp>
      <p:sp>
        <p:nvSpPr>
          <p:cNvPr id="27" name="CaixaDeTexto 26">
            <a:extLst>
              <a:ext uri="{FF2B5EF4-FFF2-40B4-BE49-F238E27FC236}">
                <a16:creationId xmlns:a16="http://schemas.microsoft.com/office/drawing/2014/main" id="{7E7550BF-E9B2-43DA-84E3-57ADFCEB80A3}"/>
              </a:ext>
            </a:extLst>
          </p:cNvPr>
          <p:cNvSpPr txBox="1"/>
          <p:nvPr userDrawn="1"/>
        </p:nvSpPr>
        <p:spPr>
          <a:xfrm>
            <a:off x="461394" y="2021747"/>
            <a:ext cx="4295657" cy="369332"/>
          </a:xfrm>
          <a:prstGeom prst="rect">
            <a:avLst/>
          </a:prstGeom>
          <a:noFill/>
        </p:spPr>
        <p:txBody>
          <a:bodyPr wrap="square" rtlCol="0">
            <a:spAutoFit/>
          </a:bodyPr>
          <a:lstStyle/>
          <a:p>
            <a:r>
              <a:rPr lang="pt-BR" dirty="0"/>
              <a:t>#1 para </a:t>
            </a:r>
            <a:r>
              <a:rPr lang="pt-BR" dirty="0" err="1"/>
              <a:t>DevOps</a:t>
            </a:r>
            <a:r>
              <a:rPr lang="pt-BR" dirty="0"/>
              <a:t> / </a:t>
            </a:r>
            <a:r>
              <a:rPr lang="pt-BR" dirty="0" err="1"/>
              <a:t>DevSecOps</a:t>
            </a:r>
            <a:endParaRPr lang="pt-BR" dirty="0"/>
          </a:p>
        </p:txBody>
      </p:sp>
      <p:pic>
        <p:nvPicPr>
          <p:cNvPr id="28" name="Imagem 27">
            <a:extLst>
              <a:ext uri="{FF2B5EF4-FFF2-40B4-BE49-F238E27FC236}">
                <a16:creationId xmlns:a16="http://schemas.microsoft.com/office/drawing/2014/main" id="{06CBD969-AA92-4CD2-B42E-B3187D493B44}"/>
              </a:ext>
            </a:extLst>
          </p:cNvPr>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763383" y="2955116"/>
            <a:ext cx="1437640" cy="1146810"/>
          </a:xfrm>
          <a:prstGeom prst="rect">
            <a:avLst/>
          </a:prstGeom>
          <a:noFill/>
          <a:ln>
            <a:noFill/>
          </a:ln>
        </p:spPr>
      </p:pic>
      <p:pic>
        <p:nvPicPr>
          <p:cNvPr id="29" name="Imagem 28" descr="GPI CC 2019 H-1000 - Peer Insights">
            <a:extLst>
              <a:ext uri="{FF2B5EF4-FFF2-40B4-BE49-F238E27FC236}">
                <a16:creationId xmlns:a16="http://schemas.microsoft.com/office/drawing/2014/main" id="{6BA45A53-89A1-4FD8-9391-15FFBD92EBD2}"/>
              </a:ext>
            </a:extLst>
          </p:cNvPr>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769098" y="4849138"/>
            <a:ext cx="1431925" cy="1144905"/>
          </a:xfrm>
          <a:prstGeom prst="rect">
            <a:avLst/>
          </a:prstGeom>
          <a:noFill/>
          <a:ln>
            <a:noFill/>
          </a:ln>
        </p:spPr>
      </p:pic>
      <p:grpSp>
        <p:nvGrpSpPr>
          <p:cNvPr id="30" name="Agrupar 29">
            <a:extLst>
              <a:ext uri="{FF2B5EF4-FFF2-40B4-BE49-F238E27FC236}">
                <a16:creationId xmlns:a16="http://schemas.microsoft.com/office/drawing/2014/main" id="{19217B0D-DF07-44D9-BCF1-220BCAE6A2CD}"/>
              </a:ext>
            </a:extLst>
          </p:cNvPr>
          <p:cNvGrpSpPr/>
          <p:nvPr userDrawn="1"/>
        </p:nvGrpSpPr>
        <p:grpSpPr>
          <a:xfrm>
            <a:off x="5691571" y="1530153"/>
            <a:ext cx="2090605" cy="1044697"/>
            <a:chOff x="584937" y="1929812"/>
            <a:chExt cx="2090605" cy="1044697"/>
          </a:xfrm>
        </p:grpSpPr>
        <p:sp>
          <p:nvSpPr>
            <p:cNvPr id="31" name="Trophy">
              <a:extLst>
                <a:ext uri="{FF2B5EF4-FFF2-40B4-BE49-F238E27FC236}">
                  <a16:creationId xmlns:a16="http://schemas.microsoft.com/office/drawing/2014/main" id="{7019B7A8-FF94-44D8-8023-60A32C9BA6F7}"/>
                </a:ext>
              </a:extLst>
            </p:cNvPr>
            <p:cNvSpPr/>
            <p:nvPr/>
          </p:nvSpPr>
          <p:spPr>
            <a:xfrm>
              <a:off x="584937" y="1964127"/>
              <a:ext cx="702403" cy="837410"/>
            </a:xfrm>
            <a:custGeom>
              <a:avLst/>
              <a:gdLst/>
              <a:ahLst/>
              <a:cxnLst>
                <a:cxn ang="0">
                  <a:pos x="wd2" y="hd2"/>
                </a:cxn>
                <a:cxn ang="5400000">
                  <a:pos x="wd2" y="hd2"/>
                </a:cxn>
                <a:cxn ang="10800000">
                  <a:pos x="wd2" y="hd2"/>
                </a:cxn>
                <a:cxn ang="16200000">
                  <a:pos x="wd2" y="hd2"/>
                </a:cxn>
              </a:cxnLst>
              <a:rect l="0" t="0" r="r" b="b"/>
              <a:pathLst>
                <a:path w="21600" h="21600" extrusionOk="0">
                  <a:moveTo>
                    <a:pt x="4139" y="0"/>
                  </a:moveTo>
                  <a:cubicBezTo>
                    <a:pt x="4139" y="0"/>
                    <a:pt x="4149" y="623"/>
                    <a:pt x="4237" y="1589"/>
                  </a:cubicBezTo>
                  <a:cubicBezTo>
                    <a:pt x="2431" y="832"/>
                    <a:pt x="0" y="1725"/>
                    <a:pt x="0" y="3889"/>
                  </a:cubicBezTo>
                  <a:cubicBezTo>
                    <a:pt x="0" y="6026"/>
                    <a:pt x="2630" y="7372"/>
                    <a:pt x="4623" y="8623"/>
                  </a:cubicBezTo>
                  <a:cubicBezTo>
                    <a:pt x="6617" y="9874"/>
                    <a:pt x="5496" y="11300"/>
                    <a:pt x="5496" y="11300"/>
                  </a:cubicBezTo>
                  <a:cubicBezTo>
                    <a:pt x="5496" y="11300"/>
                    <a:pt x="5764" y="11446"/>
                    <a:pt x="6151" y="11655"/>
                  </a:cubicBezTo>
                  <a:cubicBezTo>
                    <a:pt x="6151" y="11655"/>
                    <a:pt x="6687" y="11060"/>
                    <a:pt x="6687" y="10290"/>
                  </a:cubicBezTo>
                  <a:cubicBezTo>
                    <a:pt x="6687" y="10138"/>
                    <a:pt x="6674" y="9995"/>
                    <a:pt x="6650" y="9857"/>
                  </a:cubicBezTo>
                  <a:cubicBezTo>
                    <a:pt x="7364" y="10917"/>
                    <a:pt x="8282" y="11742"/>
                    <a:pt x="9461" y="12100"/>
                  </a:cubicBezTo>
                  <a:lnTo>
                    <a:pt x="9461" y="14760"/>
                  </a:lnTo>
                  <a:lnTo>
                    <a:pt x="7250" y="14760"/>
                  </a:lnTo>
                  <a:lnTo>
                    <a:pt x="7250" y="18727"/>
                  </a:lnTo>
                  <a:lnTo>
                    <a:pt x="5761" y="18727"/>
                  </a:lnTo>
                  <a:lnTo>
                    <a:pt x="4147" y="20386"/>
                  </a:lnTo>
                  <a:lnTo>
                    <a:pt x="4127" y="20386"/>
                  </a:lnTo>
                  <a:lnTo>
                    <a:pt x="4127" y="21600"/>
                  </a:lnTo>
                  <a:lnTo>
                    <a:pt x="17475" y="21600"/>
                  </a:lnTo>
                  <a:lnTo>
                    <a:pt x="17475" y="20386"/>
                  </a:lnTo>
                  <a:lnTo>
                    <a:pt x="17455" y="20386"/>
                  </a:lnTo>
                  <a:lnTo>
                    <a:pt x="15839" y="18727"/>
                  </a:lnTo>
                  <a:lnTo>
                    <a:pt x="14352" y="18727"/>
                  </a:lnTo>
                  <a:lnTo>
                    <a:pt x="14352" y="14760"/>
                  </a:lnTo>
                  <a:lnTo>
                    <a:pt x="12141" y="14760"/>
                  </a:lnTo>
                  <a:lnTo>
                    <a:pt x="12141" y="12100"/>
                  </a:lnTo>
                  <a:cubicBezTo>
                    <a:pt x="13320" y="11742"/>
                    <a:pt x="14238" y="10917"/>
                    <a:pt x="14952" y="9857"/>
                  </a:cubicBezTo>
                  <a:cubicBezTo>
                    <a:pt x="14928" y="9994"/>
                    <a:pt x="14915" y="10138"/>
                    <a:pt x="14916" y="10290"/>
                  </a:cubicBezTo>
                  <a:cubicBezTo>
                    <a:pt x="14916" y="11060"/>
                    <a:pt x="15449" y="11655"/>
                    <a:pt x="15449" y="11655"/>
                  </a:cubicBezTo>
                  <a:cubicBezTo>
                    <a:pt x="15836" y="11446"/>
                    <a:pt x="16107" y="11300"/>
                    <a:pt x="16107" y="11300"/>
                  </a:cubicBezTo>
                  <a:cubicBezTo>
                    <a:pt x="16107" y="11300"/>
                    <a:pt x="14985" y="9874"/>
                    <a:pt x="16979" y="8623"/>
                  </a:cubicBezTo>
                  <a:cubicBezTo>
                    <a:pt x="18972" y="7372"/>
                    <a:pt x="21600" y="6026"/>
                    <a:pt x="21600" y="3889"/>
                  </a:cubicBezTo>
                  <a:cubicBezTo>
                    <a:pt x="21600" y="1725"/>
                    <a:pt x="19172" y="832"/>
                    <a:pt x="17365" y="1589"/>
                  </a:cubicBezTo>
                  <a:cubicBezTo>
                    <a:pt x="17453" y="623"/>
                    <a:pt x="17461" y="0"/>
                    <a:pt x="17461" y="0"/>
                  </a:cubicBezTo>
                  <a:lnTo>
                    <a:pt x="4139" y="0"/>
                  </a:lnTo>
                  <a:close/>
                  <a:moveTo>
                    <a:pt x="2780" y="2437"/>
                  </a:moveTo>
                  <a:cubicBezTo>
                    <a:pt x="3886" y="2437"/>
                    <a:pt x="4325" y="3145"/>
                    <a:pt x="4499" y="3649"/>
                  </a:cubicBezTo>
                  <a:cubicBezTo>
                    <a:pt x="4748" y="5174"/>
                    <a:pt x="5172" y="6946"/>
                    <a:pt x="5886" y="8488"/>
                  </a:cubicBezTo>
                  <a:cubicBezTo>
                    <a:pt x="5216" y="7814"/>
                    <a:pt x="4193" y="7247"/>
                    <a:pt x="3073" y="6490"/>
                  </a:cubicBezTo>
                  <a:cubicBezTo>
                    <a:pt x="229" y="4570"/>
                    <a:pt x="1195" y="2437"/>
                    <a:pt x="2780" y="2437"/>
                  </a:cubicBezTo>
                  <a:close/>
                  <a:moveTo>
                    <a:pt x="18822" y="2437"/>
                  </a:moveTo>
                  <a:cubicBezTo>
                    <a:pt x="20407" y="2437"/>
                    <a:pt x="21373" y="4570"/>
                    <a:pt x="18529" y="6490"/>
                  </a:cubicBezTo>
                  <a:cubicBezTo>
                    <a:pt x="17409" y="7247"/>
                    <a:pt x="16386" y="7814"/>
                    <a:pt x="15716" y="8488"/>
                  </a:cubicBezTo>
                  <a:cubicBezTo>
                    <a:pt x="16430" y="6947"/>
                    <a:pt x="16852" y="5174"/>
                    <a:pt x="17101" y="3649"/>
                  </a:cubicBezTo>
                  <a:cubicBezTo>
                    <a:pt x="17275" y="3145"/>
                    <a:pt x="17716" y="2437"/>
                    <a:pt x="18822" y="2437"/>
                  </a:cubicBezTo>
                  <a:close/>
                </a:path>
              </a:pathLst>
            </a:custGeom>
            <a:solidFill>
              <a:srgbClr val="FFC000"/>
            </a:solidFill>
            <a:ln w="12700">
              <a:miter lim="400000"/>
            </a:ln>
          </p:spPr>
          <p:txBody>
            <a:bodyPr lIns="0" tIns="0" rIns="0" bIns="0"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1pPr>
              <a:lvl2pPr marL="0" marR="0" indent="228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2pPr>
              <a:lvl3pPr marL="0" marR="0" indent="457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3pPr>
              <a:lvl4pPr marL="0" marR="0" indent="685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4pPr>
              <a:lvl5pPr marL="0" marR="0" indent="9144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5pPr>
              <a:lvl6pPr marL="0" marR="0" indent="11430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6pPr>
              <a:lvl7pPr marL="0" marR="0" indent="13716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7pPr>
              <a:lvl8pPr marL="0" marR="0" indent="16002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8pPr>
              <a:lvl9pPr marL="0" marR="0" indent="1828800" algn="l" defTabSz="825500" rtl="0" fontAlgn="auto" latinLnBrk="0" hangingPunct="0">
                <a:lnSpc>
                  <a:spcPct val="120000"/>
                </a:lnSpc>
                <a:spcBef>
                  <a:spcPts val="0"/>
                </a:spcBef>
                <a:spcAft>
                  <a:spcPts val="0"/>
                </a:spcAft>
                <a:buClrTx/>
                <a:buSzTx/>
                <a:buFontTx/>
                <a:buNone/>
                <a:tabLst/>
                <a:defRPr kumimoji="0" sz="2100" b="0" i="0" u="none" strike="noStrike" cap="all" spc="168" normalizeH="0" baseline="0">
                  <a:ln>
                    <a:noFill/>
                  </a:ln>
                  <a:solidFill>
                    <a:srgbClr val="000000"/>
                  </a:solidFill>
                  <a:effectLst/>
                  <a:uFillTx/>
                  <a:latin typeface="Lato Black"/>
                  <a:ea typeface="Lato Black"/>
                  <a:cs typeface="Lato Black"/>
                  <a:sym typeface="Lato Black"/>
                </a:defRPr>
              </a:lvl9pPr>
            </a:lstStyle>
            <a:p>
              <a:pPr algn="ctr" defTabSz="1100639">
                <a:lnSpc>
                  <a:spcPct val="100000"/>
                </a:lnSpc>
                <a:defRPr sz="3200" cap="none" spc="0">
                  <a:solidFill>
                    <a:srgbClr val="FFFFFF"/>
                  </a:solidFill>
                  <a:latin typeface="Helvetica Neue Medium"/>
                  <a:ea typeface="Helvetica Neue Medium"/>
                  <a:cs typeface="Helvetica Neue Medium"/>
                  <a:sym typeface="Helvetica Neue Medium"/>
                </a:defRPr>
              </a:pPr>
              <a:endParaRPr sz="4300" cap="none" spc="0">
                <a:solidFill>
                  <a:srgbClr val="FFFFFF"/>
                </a:solidFill>
                <a:latin typeface="Helvetica Neue Medium"/>
                <a:sym typeface="Helvetica Neue Medium"/>
              </a:endParaRPr>
            </a:p>
          </p:txBody>
        </p:sp>
        <p:pic>
          <p:nvPicPr>
            <p:cNvPr id="32" name="Imagem 31">
              <a:extLst>
                <a:ext uri="{FF2B5EF4-FFF2-40B4-BE49-F238E27FC236}">
                  <a16:creationId xmlns:a16="http://schemas.microsoft.com/office/drawing/2014/main" id="{CB1A6E20-5E22-4562-9E38-A015971365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650" y="2211960"/>
              <a:ext cx="1611892" cy="762549"/>
            </a:xfrm>
            <a:prstGeom prst="rect">
              <a:avLst/>
            </a:prstGeom>
          </p:spPr>
        </p:pic>
        <p:sp>
          <p:nvSpPr>
            <p:cNvPr id="33" name="Content Placeholder 4">
              <a:extLst>
                <a:ext uri="{FF2B5EF4-FFF2-40B4-BE49-F238E27FC236}">
                  <a16:creationId xmlns:a16="http://schemas.microsoft.com/office/drawing/2014/main" id="{BB6EDB1A-28E0-48CC-BE9D-AF75B9C8D3CB}"/>
                </a:ext>
              </a:extLst>
            </p:cNvPr>
            <p:cNvSpPr txBox="1">
              <a:spLocks/>
            </p:cNvSpPr>
            <p:nvPr/>
          </p:nvSpPr>
          <p:spPr>
            <a:xfrm>
              <a:off x="1209285" y="1929812"/>
              <a:ext cx="1431925" cy="540219"/>
            </a:xfrm>
            <a:prstGeom prst="rect">
              <a:avLst/>
            </a:prstGeom>
          </p:spPr>
          <p:txBody>
            <a:bodyPr vert="horz" lIns="121917" tIns="60958" rIns="121917" bIns="60958" rtlCol="0">
              <a:normAutofit fontScale="62500" lnSpcReduction="20000"/>
            </a:bodyPr>
            <a:lstStyle>
              <a:lvl1pPr marL="171450" indent="-171450" algn="l" defTabSz="685800" rtl="0" eaLnBrk="1" latinLnBrk="0" hangingPunct="1">
                <a:lnSpc>
                  <a:spcPct val="100000"/>
                </a:lnSpc>
                <a:spcBef>
                  <a:spcPts val="750"/>
                </a:spcBef>
                <a:buSzPct val="100000"/>
                <a:buFontTx/>
                <a:buBlip>
                  <a:blip r:embed="rId10"/>
                </a:buBlip>
                <a:defRPr sz="1350" kern="1200" baseline="0">
                  <a:solidFill>
                    <a:schemeClr val="tx1"/>
                  </a:solidFill>
                  <a:latin typeface="+mn-lt"/>
                  <a:ea typeface="Open Sans" charset="0"/>
                  <a:cs typeface="Open Sans" charset="0"/>
                </a:defRPr>
              </a:lvl1pPr>
              <a:lvl2pPr marL="514350" indent="-171450" algn="l" defTabSz="685800" rtl="0" eaLnBrk="1" latinLnBrk="0" hangingPunct="1">
                <a:lnSpc>
                  <a:spcPct val="110000"/>
                </a:lnSpc>
                <a:spcBef>
                  <a:spcPts val="375"/>
                </a:spcBef>
                <a:buSzPct val="50000"/>
                <a:buFontTx/>
                <a:buBlip>
                  <a:blip r:embed="rId11"/>
                </a:buBlip>
                <a:defRPr sz="1050" kern="1200">
                  <a:solidFill>
                    <a:schemeClr val="tx1"/>
                  </a:solidFill>
                  <a:latin typeface="+mn-lt"/>
                  <a:ea typeface="Open Sans" charset="0"/>
                  <a:cs typeface="Open Sans" charset="0"/>
                </a:defRPr>
              </a:lvl2pPr>
              <a:lvl3pPr marL="8572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3pPr>
              <a:lvl4pPr marL="12001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4pPr>
              <a:lvl5pPr marL="1543050" indent="-171450" algn="l" defTabSz="685800" rtl="0" eaLnBrk="1" latinLnBrk="0" hangingPunct="1">
                <a:lnSpc>
                  <a:spcPct val="100000"/>
                </a:lnSpc>
                <a:spcBef>
                  <a:spcPts val="375"/>
                </a:spcBef>
                <a:spcAft>
                  <a:spcPts val="375"/>
                </a:spcAft>
                <a:buSzPct val="50000"/>
                <a:buFontTx/>
                <a:buBlip>
                  <a:blip r:embed="rId12"/>
                </a:buBlip>
                <a:defRPr sz="900" kern="1200">
                  <a:solidFill>
                    <a:schemeClr val="tx1"/>
                  </a:solidFill>
                  <a:latin typeface="+mn-lt"/>
                  <a:ea typeface="Open Sans" charset="0"/>
                  <a:cs typeface="Open Sans" charset="0"/>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None/>
              </a:pPr>
              <a:r>
                <a:rPr lang="en-US" sz="1500" b="1" dirty="0"/>
                <a:t>LIDER NO QUADRANTE MÁGICO AST 2020</a:t>
              </a:r>
            </a:p>
          </p:txBody>
        </p:sp>
      </p:grpSp>
    </p:spTree>
    <p:extLst>
      <p:ext uri="{BB962C8B-B14F-4D97-AF65-F5344CB8AC3E}">
        <p14:creationId xmlns:p14="http://schemas.microsoft.com/office/powerpoint/2010/main" val="6827743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Padrão">
    <p:spTree>
      <p:nvGrpSpPr>
        <p:cNvPr id="1" name=""/>
        <p:cNvGrpSpPr/>
        <p:nvPr/>
      </p:nvGrpSpPr>
      <p:grpSpPr>
        <a:xfrm>
          <a:off x="0" y="0"/>
          <a:ext cx="0" cy="0"/>
          <a:chOff x="0" y="0"/>
          <a:chExt cx="0" cy="0"/>
        </a:xfrm>
      </p:grpSpPr>
      <p:pic>
        <p:nvPicPr>
          <p:cNvPr id="8" name="Imagem 7" descr="Uma imagem contendo Aplicativo&#10;&#10;Descrição gerada automaticamente">
            <a:extLst>
              <a:ext uri="{FF2B5EF4-FFF2-40B4-BE49-F238E27FC236}">
                <a16:creationId xmlns:a16="http://schemas.microsoft.com/office/drawing/2014/main" id="{0157C591-C501-4FA1-943F-708C65CE63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25338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Exemplos de Correção">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834D866-BB45-4561-B747-15BFC31EDA1F}"/>
              </a:ext>
            </a:extLst>
          </p:cNvPr>
          <p:cNvPicPr>
            <a:picLocks noChangeAspect="1"/>
          </p:cNvPicPr>
          <p:nvPr userDrawn="1"/>
        </p:nvPicPr>
        <p:blipFill>
          <a:blip r:embed="rId2"/>
          <a:stretch>
            <a:fillRect/>
          </a:stretch>
        </p:blipFill>
        <p:spPr>
          <a:xfrm>
            <a:off x="0" y="0"/>
            <a:ext cx="12192000" cy="5302505"/>
          </a:xfrm>
          <a:prstGeom prst="rect">
            <a:avLst/>
          </a:prstGeom>
        </p:spPr>
      </p:pic>
      <p:pic>
        <p:nvPicPr>
          <p:cNvPr id="8" name="Imagem 7">
            <a:extLst>
              <a:ext uri="{FF2B5EF4-FFF2-40B4-BE49-F238E27FC236}">
                <a16:creationId xmlns:a16="http://schemas.microsoft.com/office/drawing/2014/main" id="{6862F44E-2ADC-4DB5-AD86-6D097445FDBA}"/>
              </a:ext>
            </a:extLst>
          </p:cNvPr>
          <p:cNvPicPr>
            <a:picLocks noChangeAspect="1"/>
          </p:cNvPicPr>
          <p:nvPr userDrawn="1"/>
        </p:nvPicPr>
        <p:blipFill rotWithShape="1">
          <a:blip r:embed="rId3"/>
          <a:srcRect r="58312"/>
          <a:stretch/>
        </p:blipFill>
        <p:spPr>
          <a:xfrm>
            <a:off x="7109460" y="2236072"/>
            <a:ext cx="5082540" cy="4428015"/>
          </a:xfrm>
          <a:prstGeom prst="rect">
            <a:avLst/>
          </a:prstGeom>
          <a:ln w="9525">
            <a:solidFill>
              <a:schemeClr val="tx1"/>
            </a:solidFill>
          </a:ln>
        </p:spPr>
      </p:pic>
    </p:spTree>
    <p:extLst>
      <p:ext uri="{BB962C8B-B14F-4D97-AF65-F5344CB8AC3E}">
        <p14:creationId xmlns:p14="http://schemas.microsoft.com/office/powerpoint/2010/main" val="37020252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agina Final">
    <p:spTree>
      <p:nvGrpSpPr>
        <p:cNvPr id="1" name=""/>
        <p:cNvGrpSpPr/>
        <p:nvPr/>
      </p:nvGrpSpPr>
      <p:grpSpPr>
        <a:xfrm>
          <a:off x="0" y="0"/>
          <a:ext cx="0" cy="0"/>
          <a:chOff x="0" y="0"/>
          <a:chExt cx="0" cy="0"/>
        </a:xfrm>
      </p:grpSpPr>
      <p:pic>
        <p:nvPicPr>
          <p:cNvPr id="6" name="Imagem 5" descr="Uma imagem contendo Padrão do plano de fundo&#10;&#10;Descrição gerada automaticamente">
            <a:extLst>
              <a:ext uri="{FF2B5EF4-FFF2-40B4-BE49-F238E27FC236}">
                <a16:creationId xmlns:a16="http://schemas.microsoft.com/office/drawing/2014/main" id="{470D75E4-5783-4574-9A00-D4C8B4C14E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ítulo 4">
            <a:extLst>
              <a:ext uri="{FF2B5EF4-FFF2-40B4-BE49-F238E27FC236}">
                <a16:creationId xmlns:a16="http://schemas.microsoft.com/office/drawing/2014/main" id="{8F38EB85-22B2-4579-BCB0-C88B16F82A35}"/>
              </a:ext>
            </a:extLst>
          </p:cNvPr>
          <p:cNvSpPr txBox="1">
            <a:spLocks/>
          </p:cNvSpPr>
          <p:nvPr userDrawn="1"/>
        </p:nvSpPr>
        <p:spPr>
          <a:xfrm>
            <a:off x="6096000" y="242072"/>
            <a:ext cx="5877892" cy="151104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3200" b="1" kern="1200">
                <a:solidFill>
                  <a:schemeClr val="bg1"/>
                </a:solidFill>
                <a:latin typeface="+mj-lt"/>
                <a:ea typeface="Open Sans" charset="0"/>
                <a:cs typeface="Open Sans" charset="0"/>
              </a:defRPr>
            </a:lvl1pPr>
          </a:lstStyle>
          <a:p>
            <a:pPr algn="r" defTabSz="914377">
              <a:lnSpc>
                <a:spcPct val="120000"/>
              </a:lnSpc>
            </a:pPr>
            <a:r>
              <a:rPr lang="pt-BR" sz="4800" dirty="0">
                <a:solidFill>
                  <a:srgbClr val="FEFFFE"/>
                </a:solidFill>
                <a:latin typeface="Arial"/>
              </a:rPr>
              <a:t>Relatório de Prova de valor da Plataforma</a:t>
            </a:r>
          </a:p>
          <a:p>
            <a:pPr algn="r" defTabSz="914377">
              <a:lnSpc>
                <a:spcPct val="120000"/>
              </a:lnSpc>
            </a:pPr>
            <a:r>
              <a:rPr lang="pt-BR" sz="4800" dirty="0">
                <a:solidFill>
                  <a:srgbClr val="FEFFFE"/>
                </a:solidFill>
                <a:latin typeface="Arial"/>
              </a:rPr>
              <a:t>Checkmarx</a:t>
            </a:r>
          </a:p>
        </p:txBody>
      </p:sp>
    </p:spTree>
    <p:extLst>
      <p:ext uri="{BB962C8B-B14F-4D97-AF65-F5344CB8AC3E}">
        <p14:creationId xmlns:p14="http://schemas.microsoft.com/office/powerpoint/2010/main" val="1654396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xto">
    <p:spTree>
      <p:nvGrpSpPr>
        <p:cNvPr id="1" name=""/>
        <p:cNvGrpSpPr/>
        <p:nvPr/>
      </p:nvGrpSpPr>
      <p:grpSpPr>
        <a:xfrm>
          <a:off x="0" y="0"/>
          <a:ext cx="0" cy="0"/>
          <a:chOff x="0" y="0"/>
          <a:chExt cx="0" cy="0"/>
        </a:xfrm>
      </p:grpSpPr>
      <p:pic>
        <p:nvPicPr>
          <p:cNvPr id="7" name="Imagem 6" descr="Uma imagem contendo Aplicativo&#10;&#10;Descrição gerada automaticamente">
            <a:extLst>
              <a:ext uri="{FF2B5EF4-FFF2-40B4-BE49-F238E27FC236}">
                <a16:creationId xmlns:a16="http://schemas.microsoft.com/office/drawing/2014/main" id="{57328707-B4C2-4118-8B40-27BC2024EBE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CaixaDeTexto 7">
            <a:extLst>
              <a:ext uri="{FF2B5EF4-FFF2-40B4-BE49-F238E27FC236}">
                <a16:creationId xmlns:a16="http://schemas.microsoft.com/office/drawing/2014/main" id="{C7B896DC-AFB1-4CAD-B002-F280EB0E421E}"/>
              </a:ext>
            </a:extLst>
          </p:cNvPr>
          <p:cNvSpPr txBox="1"/>
          <p:nvPr userDrawn="1"/>
        </p:nvSpPr>
        <p:spPr>
          <a:xfrm>
            <a:off x="-268448" y="-58723"/>
            <a:ext cx="9227890" cy="1015663"/>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CONTEXTO: DESAFIOS PARA OS DESENVOLVEDORES</a:t>
            </a:r>
          </a:p>
        </p:txBody>
      </p:sp>
      <p:grpSp>
        <p:nvGrpSpPr>
          <p:cNvPr id="9" name="Agrupar 8">
            <a:extLst>
              <a:ext uri="{FF2B5EF4-FFF2-40B4-BE49-F238E27FC236}">
                <a16:creationId xmlns:a16="http://schemas.microsoft.com/office/drawing/2014/main" id="{37E6E552-4D05-4E80-AB35-1348CA42AEAA}"/>
              </a:ext>
            </a:extLst>
          </p:cNvPr>
          <p:cNvGrpSpPr/>
          <p:nvPr userDrawn="1"/>
        </p:nvGrpSpPr>
        <p:grpSpPr>
          <a:xfrm>
            <a:off x="416954" y="1054883"/>
            <a:ext cx="10052223" cy="5110903"/>
            <a:chOff x="752514" y="1138850"/>
            <a:chExt cx="10052223" cy="5110903"/>
          </a:xfrm>
        </p:grpSpPr>
        <p:grpSp>
          <p:nvGrpSpPr>
            <p:cNvPr id="10" name="Agrupar 9">
              <a:extLst>
                <a:ext uri="{FF2B5EF4-FFF2-40B4-BE49-F238E27FC236}">
                  <a16:creationId xmlns:a16="http://schemas.microsoft.com/office/drawing/2014/main" id="{7FD9D451-3CF9-4EDC-A3EE-A03757C87BED}"/>
                </a:ext>
              </a:extLst>
            </p:cNvPr>
            <p:cNvGrpSpPr/>
            <p:nvPr/>
          </p:nvGrpSpPr>
          <p:grpSpPr>
            <a:xfrm>
              <a:off x="753857" y="1138850"/>
              <a:ext cx="10050880" cy="2290151"/>
              <a:chOff x="702700" y="931326"/>
              <a:chExt cx="10674641" cy="2545626"/>
            </a:xfrm>
          </p:grpSpPr>
          <p:grpSp>
            <p:nvGrpSpPr>
              <p:cNvPr id="24" name="Agrupar 23">
                <a:extLst>
                  <a:ext uri="{FF2B5EF4-FFF2-40B4-BE49-F238E27FC236}">
                    <a16:creationId xmlns:a16="http://schemas.microsoft.com/office/drawing/2014/main" id="{9C95E4AD-6E3B-4664-B3AE-A3A6A8BB7701}"/>
                  </a:ext>
                </a:extLst>
              </p:cNvPr>
              <p:cNvGrpSpPr/>
              <p:nvPr/>
            </p:nvGrpSpPr>
            <p:grpSpPr>
              <a:xfrm>
                <a:off x="702700" y="1259426"/>
                <a:ext cx="10674641" cy="2217526"/>
                <a:chOff x="479675" y="1627421"/>
                <a:chExt cx="10674641" cy="2217526"/>
              </a:xfrm>
            </p:grpSpPr>
            <p:sp>
              <p:nvSpPr>
                <p:cNvPr id="26" name="Rectangle 202">
                  <a:extLst>
                    <a:ext uri="{FF2B5EF4-FFF2-40B4-BE49-F238E27FC236}">
                      <a16:creationId xmlns:a16="http://schemas.microsoft.com/office/drawing/2014/main" id="{DC5D6973-F51C-402F-897D-5A6347728E61}"/>
                    </a:ext>
                  </a:extLst>
                </p:cNvPr>
                <p:cNvSpPr/>
                <p:nvPr/>
              </p:nvSpPr>
              <p:spPr>
                <a:xfrm>
                  <a:off x="965449" y="2042504"/>
                  <a:ext cx="2991073" cy="581587"/>
                </a:xfrm>
                <a:prstGeom prst="rect">
                  <a:avLst/>
                </a:prstGeom>
                <a:solidFill>
                  <a:srgbClr val="D9D9D9"/>
                </a:solidFill>
              </p:spPr>
              <p:txBody>
                <a:bodyPr wrap="square" anchor="ctr" anchorCtr="0">
                  <a:spAutoFit/>
                </a:bodyPr>
                <a:lstStyle/>
                <a:p>
                  <a:pPr defTabSz="1088295">
                    <a:defRPr/>
                  </a:pPr>
                  <a:r>
                    <a:rPr lang="en-US" sz="1400" b="1" dirty="0">
                      <a:solidFill>
                        <a:srgbClr val="1C0D47"/>
                      </a:solidFill>
                      <a:latin typeface="Blogger Sans" pitchFamily="50" charset="0"/>
                      <a:ea typeface="Blogger Sans" pitchFamily="50" charset="0"/>
                    </a:rPr>
                    <a:t>DESENVOLVEDORES EM NÚMERO MUITO SUPERIOR A SEGURANÇA</a:t>
                  </a:r>
                </a:p>
              </p:txBody>
            </p:sp>
            <p:sp>
              <p:nvSpPr>
                <p:cNvPr id="27" name="Rectangle 202">
                  <a:extLst>
                    <a:ext uri="{FF2B5EF4-FFF2-40B4-BE49-F238E27FC236}">
                      <a16:creationId xmlns:a16="http://schemas.microsoft.com/office/drawing/2014/main" id="{876624A5-48F5-48CA-AD50-A20267F7A7B4}"/>
                    </a:ext>
                  </a:extLst>
                </p:cNvPr>
                <p:cNvSpPr/>
                <p:nvPr/>
              </p:nvSpPr>
              <p:spPr>
                <a:xfrm>
                  <a:off x="479675" y="2069265"/>
                  <a:ext cx="485775" cy="581587"/>
                </a:xfrm>
                <a:prstGeom prst="rect">
                  <a:avLst/>
                </a:prstGeom>
                <a:solidFill>
                  <a:srgbClr val="B0D240"/>
                </a:solidFill>
              </p:spPr>
              <p:txBody>
                <a:bodyPr wrap="square">
                  <a:spAutoFit/>
                </a:bodyPr>
                <a:lstStyle/>
                <a:p>
                  <a:pPr algn="ctr" defTabSz="816242">
                    <a:defRPr/>
                  </a:pPr>
                  <a:endParaRPr lang="en-US" sz="1400" b="1">
                    <a:solidFill>
                      <a:srgbClr val="1C0D47"/>
                    </a:solidFill>
                    <a:latin typeface="Blogger Sans"/>
                    <a:ea typeface="Blogger Sans" pitchFamily="50" charset="0"/>
                  </a:endParaRPr>
                </a:p>
                <a:p>
                  <a:pPr algn="ctr" defTabSz="816242">
                    <a:defRPr/>
                  </a:pPr>
                  <a:endParaRPr lang="en-US" sz="1400" b="1">
                    <a:solidFill>
                      <a:srgbClr val="1C0D47"/>
                    </a:solidFill>
                    <a:latin typeface="Blogger Sans"/>
                    <a:ea typeface="Blogger Sans" pitchFamily="50" charset="0"/>
                  </a:endParaRPr>
                </a:p>
              </p:txBody>
            </p:sp>
            <p:pic>
              <p:nvPicPr>
                <p:cNvPr id="28" name="Picture 8">
                  <a:extLst>
                    <a:ext uri="{FF2B5EF4-FFF2-40B4-BE49-F238E27FC236}">
                      <a16:creationId xmlns:a16="http://schemas.microsoft.com/office/drawing/2014/main" id="{E1372B25-14B6-453D-ABE1-D5C97ECE91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3031" y="2036403"/>
                  <a:ext cx="1607595" cy="1808544"/>
                </a:xfrm>
                <a:prstGeom prst="rect">
                  <a:avLst/>
                </a:prstGeom>
              </p:spPr>
            </p:pic>
            <p:grpSp>
              <p:nvGrpSpPr>
                <p:cNvPr id="29" name="Agrupar 28">
                  <a:extLst>
                    <a:ext uri="{FF2B5EF4-FFF2-40B4-BE49-F238E27FC236}">
                      <a16:creationId xmlns:a16="http://schemas.microsoft.com/office/drawing/2014/main" id="{4ACF1430-257E-4703-A5BC-7C947DC47998}"/>
                    </a:ext>
                  </a:extLst>
                </p:cNvPr>
                <p:cNvGrpSpPr/>
                <p:nvPr/>
              </p:nvGrpSpPr>
              <p:grpSpPr>
                <a:xfrm>
                  <a:off x="5051714" y="1634867"/>
                  <a:ext cx="2588103" cy="698428"/>
                  <a:chOff x="5376751" y="1767935"/>
                  <a:chExt cx="3560657" cy="695551"/>
                </a:xfrm>
              </p:grpSpPr>
              <p:sp>
                <p:nvSpPr>
                  <p:cNvPr id="33" name="Rectangle 24">
                    <a:extLst>
                      <a:ext uri="{FF2B5EF4-FFF2-40B4-BE49-F238E27FC236}">
                        <a16:creationId xmlns:a16="http://schemas.microsoft.com/office/drawing/2014/main" id="{705D78C5-8747-42E4-B52C-01CF608DF48C}"/>
                      </a:ext>
                    </a:extLst>
                  </p:cNvPr>
                  <p:cNvSpPr/>
                  <p:nvPr/>
                </p:nvSpPr>
                <p:spPr>
                  <a:xfrm>
                    <a:off x="5376751" y="1767935"/>
                    <a:ext cx="3560657" cy="544116"/>
                  </a:xfrm>
                  <a:prstGeom prst="rect">
                    <a:avLst/>
                  </a:prstGeom>
                  <a:solidFill>
                    <a:srgbClr val="F28C45"/>
                  </a:solidFill>
                  <a:ln w="9525" cap="flat" cmpd="sng" algn="ctr">
                    <a:noFill/>
                    <a:prstDash val="solid"/>
                  </a:ln>
                  <a:effectLst/>
                </p:spPr>
                <p:txBody>
                  <a:bodyPr rtlCol="0" anchor="ctr"/>
                  <a:lstStyle/>
                  <a:p>
                    <a:pPr algn="ctr" defTabSz="1088295">
                      <a:defRPr/>
                    </a:pPr>
                    <a:endParaRPr lang="en-US" sz="2133" kern="0">
                      <a:solidFill>
                        <a:srgbClr val="FFFFFF"/>
                      </a:solidFill>
                      <a:latin typeface="Calibri"/>
                    </a:endParaRPr>
                  </a:p>
                </p:txBody>
              </p:sp>
              <p:sp>
                <p:nvSpPr>
                  <p:cNvPr id="34" name="Rectangle 25">
                    <a:extLst>
                      <a:ext uri="{FF2B5EF4-FFF2-40B4-BE49-F238E27FC236}">
                        <a16:creationId xmlns:a16="http://schemas.microsoft.com/office/drawing/2014/main" id="{676E7D38-5965-4110-A6A2-CE6E96BC0743}"/>
                      </a:ext>
                    </a:extLst>
                  </p:cNvPr>
                  <p:cNvSpPr/>
                  <p:nvPr/>
                </p:nvSpPr>
                <p:spPr>
                  <a:xfrm>
                    <a:off x="5963522" y="1872867"/>
                    <a:ext cx="2651243" cy="590619"/>
                  </a:xfrm>
                  <a:prstGeom prst="rect">
                    <a:avLst/>
                  </a:prstGeom>
                </p:spPr>
                <p:txBody>
                  <a:bodyPr wrap="square">
                    <a:spAutoFit/>
                  </a:bodyPr>
                  <a:lstStyle/>
                  <a:p>
                    <a:pPr algn="ctr" defTabSz="1088295">
                      <a:defRPr/>
                    </a:pPr>
                    <a:r>
                      <a:rPr lang="en-US" sz="1400" b="1" dirty="0">
                        <a:solidFill>
                          <a:srgbClr val="FFFFFF"/>
                        </a:solidFill>
                        <a:latin typeface="Calibri"/>
                      </a:rPr>
                      <a:t>DESENVOLVEDORES</a:t>
                    </a:r>
                  </a:p>
                  <a:p>
                    <a:pPr algn="ctr" defTabSz="1088295">
                      <a:defRPr/>
                    </a:pPr>
                    <a:endParaRPr lang="en-US" sz="1467" b="1" dirty="0">
                      <a:solidFill>
                        <a:srgbClr val="FFFFFF"/>
                      </a:solidFill>
                      <a:latin typeface="Calibri"/>
                    </a:endParaRPr>
                  </a:p>
                </p:txBody>
              </p:sp>
            </p:grpSp>
            <p:pic>
              <p:nvPicPr>
                <p:cNvPr id="30" name="Picture 7">
                  <a:extLst>
                    <a:ext uri="{FF2B5EF4-FFF2-40B4-BE49-F238E27FC236}">
                      <a16:creationId xmlns:a16="http://schemas.microsoft.com/office/drawing/2014/main" id="{C86BCBE4-8A1D-4A09-8489-E84549EA8C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2598" y="2238499"/>
                  <a:ext cx="1248313" cy="1404351"/>
                </a:xfrm>
                <a:prstGeom prst="rect">
                  <a:avLst/>
                </a:prstGeom>
              </p:spPr>
            </p:pic>
            <p:sp>
              <p:nvSpPr>
                <p:cNvPr id="31" name="Rectangle 23">
                  <a:extLst>
                    <a:ext uri="{FF2B5EF4-FFF2-40B4-BE49-F238E27FC236}">
                      <a16:creationId xmlns:a16="http://schemas.microsoft.com/office/drawing/2014/main" id="{D0B4D51A-2E49-466B-988A-2802560F73FF}"/>
                    </a:ext>
                  </a:extLst>
                </p:cNvPr>
                <p:cNvSpPr/>
                <p:nvPr/>
              </p:nvSpPr>
              <p:spPr>
                <a:xfrm>
                  <a:off x="8546790" y="1654250"/>
                  <a:ext cx="2607526" cy="526985"/>
                </a:xfrm>
                <a:prstGeom prst="rect">
                  <a:avLst/>
                </a:prstGeom>
                <a:solidFill>
                  <a:srgbClr val="EF3F37"/>
                </a:solidFill>
                <a:ln w="9525" cap="flat" cmpd="sng" algn="ctr">
                  <a:noFill/>
                  <a:prstDash val="solid"/>
                </a:ln>
                <a:effectLst/>
              </p:spPr>
              <p:txBody>
                <a:bodyPr rtlCol="0" anchor="ctr"/>
                <a:lstStyle/>
                <a:p>
                  <a:pPr algn="ctr" defTabSz="1088295">
                    <a:defRPr/>
                  </a:pPr>
                  <a:endParaRPr lang="en-US" sz="2133" kern="0">
                    <a:solidFill>
                      <a:srgbClr val="FFFFFF"/>
                    </a:solidFill>
                    <a:latin typeface="Calibri"/>
                  </a:endParaRPr>
                </a:p>
              </p:txBody>
            </p:sp>
            <p:sp>
              <p:nvSpPr>
                <p:cNvPr id="32" name="Rectangle 26">
                  <a:extLst>
                    <a:ext uri="{FF2B5EF4-FFF2-40B4-BE49-F238E27FC236}">
                      <a16:creationId xmlns:a16="http://schemas.microsoft.com/office/drawing/2014/main" id="{80C85FC6-E48F-4D38-AAC5-FC28FE1AB88B}"/>
                    </a:ext>
                  </a:extLst>
                </p:cNvPr>
                <p:cNvSpPr/>
                <p:nvPr/>
              </p:nvSpPr>
              <p:spPr>
                <a:xfrm>
                  <a:off x="8810615" y="1627421"/>
                  <a:ext cx="2190760" cy="581587"/>
                </a:xfrm>
                <a:prstGeom prst="rect">
                  <a:avLst/>
                </a:prstGeom>
              </p:spPr>
              <p:txBody>
                <a:bodyPr wrap="square">
                  <a:spAutoFit/>
                </a:bodyPr>
                <a:lstStyle/>
                <a:p>
                  <a:pPr algn="ctr" defTabSz="1088295">
                    <a:defRPr/>
                  </a:pPr>
                  <a:r>
                    <a:rPr lang="en-US" sz="1400" b="1" dirty="0">
                      <a:solidFill>
                        <a:srgbClr val="FFFFFF"/>
                      </a:solidFill>
                      <a:latin typeface="Calibri"/>
                    </a:rPr>
                    <a:t>GERENTE DE SEGURANÇA</a:t>
                  </a:r>
                </a:p>
              </p:txBody>
            </p:sp>
          </p:grpSp>
          <p:pic>
            <p:nvPicPr>
              <p:cNvPr id="25" name="Picture 4" descr="\\MEETINGROOM\Dropbox\Atreo Shared\Customer Projects\Checkmarx\2015-012-CHE-0807-p-Companyppt\05. Images\AppSec person doing high five.png">
                <a:extLst>
                  <a:ext uri="{FF2B5EF4-FFF2-40B4-BE49-F238E27FC236}">
                    <a16:creationId xmlns:a16="http://schemas.microsoft.com/office/drawing/2014/main" id="{179301D4-B516-4417-917D-8009E202ADB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0641" y="931326"/>
                <a:ext cx="1000683" cy="9096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Agrupar 10">
              <a:extLst>
                <a:ext uri="{FF2B5EF4-FFF2-40B4-BE49-F238E27FC236}">
                  <a16:creationId xmlns:a16="http://schemas.microsoft.com/office/drawing/2014/main" id="{664A2A2F-FEA4-4F89-8F0C-DD51CF701299}"/>
                </a:ext>
              </a:extLst>
            </p:cNvPr>
            <p:cNvGrpSpPr/>
            <p:nvPr/>
          </p:nvGrpSpPr>
          <p:grpSpPr>
            <a:xfrm>
              <a:off x="752514" y="2432450"/>
              <a:ext cx="9794657" cy="2954247"/>
              <a:chOff x="485775" y="3022875"/>
              <a:chExt cx="10372051" cy="3313629"/>
            </a:xfrm>
          </p:grpSpPr>
          <p:pic>
            <p:nvPicPr>
              <p:cNvPr id="16" name="Picture 2">
                <a:extLst>
                  <a:ext uri="{FF2B5EF4-FFF2-40B4-BE49-F238E27FC236}">
                    <a16:creationId xmlns:a16="http://schemas.microsoft.com/office/drawing/2014/main" id="{B45627EB-968C-42D9-BC55-88159F021480}"/>
                  </a:ext>
                </a:extLst>
              </p:cNvPr>
              <p:cNvPicPr>
                <a:picLocks noChangeAspect="1"/>
              </p:cNvPicPr>
              <p:nvPr/>
            </p:nvPicPr>
            <p:blipFill>
              <a:blip r:embed="rId6"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6660038" y="3834331"/>
                <a:ext cx="2906226" cy="1937484"/>
              </a:xfrm>
              <a:prstGeom prst="rect">
                <a:avLst/>
              </a:prstGeom>
            </p:spPr>
          </p:pic>
          <p:sp>
            <p:nvSpPr>
              <p:cNvPr id="17" name="Rectangle 202">
                <a:extLst>
                  <a:ext uri="{FF2B5EF4-FFF2-40B4-BE49-F238E27FC236}">
                    <a16:creationId xmlns:a16="http://schemas.microsoft.com/office/drawing/2014/main" id="{4CB6E850-CAD7-4791-9AA5-0BC510B90FAB}"/>
                  </a:ext>
                </a:extLst>
              </p:cNvPr>
              <p:cNvSpPr/>
              <p:nvPr/>
            </p:nvSpPr>
            <p:spPr>
              <a:xfrm>
                <a:off x="971549" y="4501727"/>
                <a:ext cx="2991074" cy="586869"/>
              </a:xfrm>
              <a:prstGeom prst="rect">
                <a:avLst/>
              </a:prstGeom>
              <a:solidFill>
                <a:srgbClr val="D9D9D9"/>
              </a:solidFill>
            </p:spPr>
            <p:txBody>
              <a:bodyPr wrap="square" anchor="ctr" anchorCtr="0">
                <a:spAutoFit/>
              </a:bodyPr>
              <a:lstStyle/>
              <a:p>
                <a:pPr defTabSz="1088295">
                  <a:defRPr/>
                </a:pPr>
                <a:r>
                  <a:rPr lang="pt-BR" sz="1400" b="1">
                    <a:solidFill>
                      <a:prstClr val="black"/>
                    </a:solidFill>
                    <a:latin typeface="Blogger Sans"/>
                  </a:rPr>
                  <a:t>FALTA DE CONHECIMENTO DE CÓDIGO SEGURO</a:t>
                </a:r>
                <a:endParaRPr lang="en-US" sz="1400" b="1">
                  <a:solidFill>
                    <a:srgbClr val="1C0D47"/>
                  </a:solidFill>
                  <a:latin typeface="Blogger Sans"/>
                  <a:ea typeface="Blogger Sans" pitchFamily="50" charset="0"/>
                </a:endParaRPr>
              </a:p>
            </p:txBody>
          </p:sp>
          <p:sp>
            <p:nvSpPr>
              <p:cNvPr id="18" name="Rectangle 202">
                <a:extLst>
                  <a:ext uri="{FF2B5EF4-FFF2-40B4-BE49-F238E27FC236}">
                    <a16:creationId xmlns:a16="http://schemas.microsoft.com/office/drawing/2014/main" id="{0581C737-50CD-4F71-B8FF-9042307CEC38}"/>
                  </a:ext>
                </a:extLst>
              </p:cNvPr>
              <p:cNvSpPr/>
              <p:nvPr/>
            </p:nvSpPr>
            <p:spPr>
              <a:xfrm>
                <a:off x="485775" y="4531130"/>
                <a:ext cx="485776" cy="586869"/>
              </a:xfrm>
              <a:prstGeom prst="rect">
                <a:avLst/>
              </a:prstGeom>
              <a:solidFill>
                <a:srgbClr val="B0D240"/>
              </a:solidFill>
            </p:spPr>
            <p:txBody>
              <a:bodyPr wrap="square">
                <a:spAutoFit/>
              </a:bodyPr>
              <a:lstStyle/>
              <a:p>
                <a:pPr algn="ctr" defTabSz="816242">
                  <a:defRPr/>
                </a:pPr>
                <a:endParaRPr lang="en-US" sz="1400" b="1">
                  <a:solidFill>
                    <a:srgbClr val="1C0D47"/>
                  </a:solidFill>
                  <a:latin typeface="Blogger Sans"/>
                  <a:ea typeface="Blogger Sans" pitchFamily="50" charset="0"/>
                </a:endParaRPr>
              </a:p>
              <a:p>
                <a:pPr algn="ctr" defTabSz="816242">
                  <a:defRPr/>
                </a:pPr>
                <a:endParaRPr lang="en-US" sz="1400" b="1">
                  <a:solidFill>
                    <a:srgbClr val="1C0D47"/>
                  </a:solidFill>
                  <a:latin typeface="Blogger Sans"/>
                  <a:ea typeface="Blogger Sans" pitchFamily="50" charset="0"/>
                </a:endParaRPr>
              </a:p>
            </p:txBody>
          </p:sp>
          <p:grpSp>
            <p:nvGrpSpPr>
              <p:cNvPr id="19" name="Group 22">
                <a:extLst>
                  <a:ext uri="{FF2B5EF4-FFF2-40B4-BE49-F238E27FC236}">
                    <a16:creationId xmlns:a16="http://schemas.microsoft.com/office/drawing/2014/main" id="{F6884DB8-33FE-46C9-B400-618812DB6FB8}"/>
                  </a:ext>
                </a:extLst>
              </p:cNvPr>
              <p:cNvGrpSpPr/>
              <p:nvPr/>
            </p:nvGrpSpPr>
            <p:grpSpPr>
              <a:xfrm>
                <a:off x="5144172" y="3163468"/>
                <a:ext cx="2369269" cy="3173036"/>
                <a:chOff x="313003" y="1208352"/>
                <a:chExt cx="2815046" cy="3770043"/>
              </a:xfrm>
            </p:grpSpPr>
            <p:pic>
              <p:nvPicPr>
                <p:cNvPr id="21" name="Picture 15">
                  <a:extLst>
                    <a:ext uri="{FF2B5EF4-FFF2-40B4-BE49-F238E27FC236}">
                      <a16:creationId xmlns:a16="http://schemas.microsoft.com/office/drawing/2014/main" id="{978E4C3D-58FE-46B7-9C34-4F579CE033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003" y="1208352"/>
                  <a:ext cx="2726160" cy="3770043"/>
                </a:xfrm>
                <a:prstGeom prst="rect">
                  <a:avLst/>
                </a:prstGeom>
              </p:spPr>
            </p:pic>
            <p:sp>
              <p:nvSpPr>
                <p:cNvPr id="22" name="Rectangle 20">
                  <a:extLst>
                    <a:ext uri="{FF2B5EF4-FFF2-40B4-BE49-F238E27FC236}">
                      <a16:creationId xmlns:a16="http://schemas.microsoft.com/office/drawing/2014/main" id="{69912E52-E3A5-4436-BC84-49B705D8EF48}"/>
                    </a:ext>
                  </a:extLst>
                </p:cNvPr>
                <p:cNvSpPr/>
                <p:nvPr/>
              </p:nvSpPr>
              <p:spPr>
                <a:xfrm>
                  <a:off x="2236183" y="2462053"/>
                  <a:ext cx="891866" cy="410171"/>
                </a:xfrm>
                <a:prstGeom prst="rect">
                  <a:avLst/>
                </a:prstGeom>
              </p:spPr>
              <p:txBody>
                <a:bodyPr wrap="none">
                  <a:spAutoFit/>
                </a:bodyPr>
                <a:lstStyle/>
                <a:p>
                  <a:pPr algn="ctr" defTabSz="1088295">
                    <a:defRPr/>
                  </a:pPr>
                  <a:r>
                    <a:rPr lang="en-US" sz="1400" b="1">
                      <a:solidFill>
                        <a:srgbClr val="262626"/>
                      </a:solidFill>
                      <a:latin typeface="Calibri"/>
                    </a:rPr>
                    <a:t>HUH..?</a:t>
                  </a:r>
                </a:p>
              </p:txBody>
            </p:sp>
            <p:sp>
              <p:nvSpPr>
                <p:cNvPr id="23" name="Rectangle 21">
                  <a:extLst>
                    <a:ext uri="{FF2B5EF4-FFF2-40B4-BE49-F238E27FC236}">
                      <a16:creationId xmlns:a16="http://schemas.microsoft.com/office/drawing/2014/main" id="{3EDD170A-2B73-4655-BE51-5075D62BD504}"/>
                    </a:ext>
                  </a:extLst>
                </p:cNvPr>
                <p:cNvSpPr/>
                <p:nvPr/>
              </p:nvSpPr>
              <p:spPr>
                <a:xfrm>
                  <a:off x="1156590" y="3181350"/>
                  <a:ext cx="815223" cy="410171"/>
                </a:xfrm>
                <a:prstGeom prst="rect">
                  <a:avLst/>
                </a:prstGeom>
              </p:spPr>
              <p:txBody>
                <a:bodyPr wrap="none">
                  <a:spAutoFit/>
                </a:bodyPr>
                <a:lstStyle/>
                <a:p>
                  <a:pPr algn="ctr" defTabSz="1088295">
                    <a:defRPr/>
                  </a:pPr>
                  <a:r>
                    <a:rPr lang="en-US" sz="1400" b="1">
                      <a:solidFill>
                        <a:srgbClr val="262626"/>
                      </a:solidFill>
                      <a:latin typeface="Calibri"/>
                    </a:rPr>
                    <a:t>SQL..?</a:t>
                  </a:r>
                </a:p>
              </p:txBody>
            </p:sp>
          </p:grpSp>
          <p:pic>
            <p:nvPicPr>
              <p:cNvPr id="20" name="Picture 17">
                <a:extLst>
                  <a:ext uri="{FF2B5EF4-FFF2-40B4-BE49-F238E27FC236}">
                    <a16:creationId xmlns:a16="http://schemas.microsoft.com/office/drawing/2014/main" id="{03631EBF-9677-4988-A76C-D40AF1E8D5E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93740" y="3022875"/>
                <a:ext cx="2064086" cy="2854451"/>
              </a:xfrm>
              <a:prstGeom prst="rect">
                <a:avLst/>
              </a:prstGeom>
            </p:spPr>
          </p:pic>
        </p:grpSp>
        <p:grpSp>
          <p:nvGrpSpPr>
            <p:cNvPr id="12" name="Agrupar 11">
              <a:extLst>
                <a:ext uri="{FF2B5EF4-FFF2-40B4-BE49-F238E27FC236}">
                  <a16:creationId xmlns:a16="http://schemas.microsoft.com/office/drawing/2014/main" id="{3F61C442-DB76-411A-A790-C9BED6C1E0DA}"/>
                </a:ext>
              </a:extLst>
            </p:cNvPr>
            <p:cNvGrpSpPr/>
            <p:nvPr/>
          </p:nvGrpSpPr>
          <p:grpSpPr>
            <a:xfrm>
              <a:off x="752516" y="5291388"/>
              <a:ext cx="8067593" cy="958365"/>
              <a:chOff x="701714" y="5083917"/>
              <a:chExt cx="8067593" cy="958365"/>
            </a:xfrm>
          </p:grpSpPr>
          <p:pic>
            <p:nvPicPr>
              <p:cNvPr id="13" name="Picture 36">
                <a:extLst>
                  <a:ext uri="{FF2B5EF4-FFF2-40B4-BE49-F238E27FC236}">
                    <a16:creationId xmlns:a16="http://schemas.microsoft.com/office/drawing/2014/main" id="{7DAF761A-2740-4F1E-A451-D00CD9307E0B}"/>
                  </a:ext>
                </a:extLst>
              </p:cNvPr>
              <p:cNvPicPr>
                <a:picLocks noChangeAspect="1"/>
              </p:cNvPicPr>
              <p:nvPr/>
            </p:nvPicPr>
            <p:blipFill>
              <a:blip r:embed="rId9" cstate="print"/>
              <a:stretch>
                <a:fillRect/>
              </a:stretch>
            </p:blipFill>
            <p:spPr>
              <a:xfrm>
                <a:off x="7095250" y="5083917"/>
                <a:ext cx="1674057" cy="958365"/>
              </a:xfrm>
              <a:prstGeom prst="rect">
                <a:avLst/>
              </a:prstGeom>
            </p:spPr>
          </p:pic>
          <p:sp>
            <p:nvSpPr>
              <p:cNvPr id="14" name="Rectangle 202">
                <a:extLst>
                  <a:ext uri="{FF2B5EF4-FFF2-40B4-BE49-F238E27FC236}">
                    <a16:creationId xmlns:a16="http://schemas.microsoft.com/office/drawing/2014/main" id="{ADE7A1E5-C7C7-4F90-B220-2065A500783A}"/>
                  </a:ext>
                </a:extLst>
              </p:cNvPr>
              <p:cNvSpPr/>
              <p:nvPr/>
            </p:nvSpPr>
            <p:spPr>
              <a:xfrm>
                <a:off x="1160446" y="5371695"/>
                <a:ext cx="2824567" cy="523220"/>
              </a:xfrm>
              <a:prstGeom prst="rect">
                <a:avLst/>
              </a:prstGeom>
              <a:solidFill>
                <a:srgbClr val="D9D9D9"/>
              </a:solidFill>
            </p:spPr>
            <p:txBody>
              <a:bodyPr wrap="square" anchor="ctr" anchorCtr="0">
                <a:spAutoFit/>
              </a:bodyPr>
              <a:lstStyle/>
              <a:p>
                <a:pPr defTabSz="1088295">
                  <a:defRPr/>
                </a:pPr>
                <a:r>
                  <a:rPr lang="pt-BR" sz="1400" b="1">
                    <a:solidFill>
                      <a:prstClr val="black"/>
                    </a:solidFill>
                    <a:latin typeface="Blogger Sans"/>
                  </a:rPr>
                  <a:t>DEVSECOPS</a:t>
                </a:r>
              </a:p>
              <a:p>
                <a:pPr defTabSz="1088295">
                  <a:defRPr/>
                </a:pPr>
                <a:endParaRPr lang="pt-BR" sz="1400" b="1">
                  <a:solidFill>
                    <a:prstClr val="black"/>
                  </a:solidFill>
                  <a:latin typeface="Blogger Sans"/>
                </a:endParaRPr>
              </a:p>
            </p:txBody>
          </p:sp>
          <p:sp>
            <p:nvSpPr>
              <p:cNvPr id="15" name="Rectangle 202">
                <a:extLst>
                  <a:ext uri="{FF2B5EF4-FFF2-40B4-BE49-F238E27FC236}">
                    <a16:creationId xmlns:a16="http://schemas.microsoft.com/office/drawing/2014/main" id="{1184925D-F746-4AD4-9729-6417001CD329}"/>
                  </a:ext>
                </a:extLst>
              </p:cNvPr>
              <p:cNvSpPr/>
              <p:nvPr/>
            </p:nvSpPr>
            <p:spPr>
              <a:xfrm>
                <a:off x="701714" y="5397908"/>
                <a:ext cx="458733" cy="523220"/>
              </a:xfrm>
              <a:prstGeom prst="rect">
                <a:avLst/>
              </a:prstGeom>
              <a:solidFill>
                <a:srgbClr val="B0D240"/>
              </a:solidFill>
            </p:spPr>
            <p:txBody>
              <a:bodyPr wrap="square">
                <a:spAutoFit/>
              </a:bodyPr>
              <a:lstStyle/>
              <a:p>
                <a:pPr algn="ctr" defTabSz="816242">
                  <a:defRPr/>
                </a:pPr>
                <a:endParaRPr lang="en-US" sz="1400" b="1">
                  <a:solidFill>
                    <a:srgbClr val="1C0D47"/>
                  </a:solidFill>
                  <a:latin typeface="Blogger Sans"/>
                  <a:ea typeface="Blogger Sans" pitchFamily="50" charset="0"/>
                </a:endParaRPr>
              </a:p>
              <a:p>
                <a:pPr algn="ctr" defTabSz="816242">
                  <a:defRPr/>
                </a:pPr>
                <a:endParaRPr lang="en-US" sz="1400" b="1">
                  <a:solidFill>
                    <a:srgbClr val="1C0D47"/>
                  </a:solidFill>
                  <a:latin typeface="Blogger Sans"/>
                  <a:ea typeface="Blogger Sans" pitchFamily="50" charset="0"/>
                </a:endParaRPr>
              </a:p>
            </p:txBody>
          </p:sp>
        </p:grpSp>
      </p:grpSp>
    </p:spTree>
    <p:extLst>
      <p:ext uri="{BB962C8B-B14F-4D97-AF65-F5344CB8AC3E}">
        <p14:creationId xmlns:p14="http://schemas.microsoft.com/office/powerpoint/2010/main" val="36806383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scopo do Ciclo">
    <p:spTree>
      <p:nvGrpSpPr>
        <p:cNvPr id="1" name=""/>
        <p:cNvGrpSpPr/>
        <p:nvPr/>
      </p:nvGrpSpPr>
      <p:grpSpPr>
        <a:xfrm>
          <a:off x="0" y="0"/>
          <a:ext cx="0" cy="0"/>
          <a:chOff x="0" y="0"/>
          <a:chExt cx="0" cy="0"/>
        </a:xfrm>
      </p:grpSpPr>
      <p:pic>
        <p:nvPicPr>
          <p:cNvPr id="10" name="Imagem 9" descr="Uma imagem contendo Aplicativo&#10;&#10;Descrição gerada automaticamente">
            <a:extLst>
              <a:ext uri="{FF2B5EF4-FFF2-40B4-BE49-F238E27FC236}">
                <a16:creationId xmlns:a16="http://schemas.microsoft.com/office/drawing/2014/main" id="{BE7E1E76-C776-43D1-94B9-AB1335D20A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CaixaDeTexto 10">
            <a:extLst>
              <a:ext uri="{FF2B5EF4-FFF2-40B4-BE49-F238E27FC236}">
                <a16:creationId xmlns:a16="http://schemas.microsoft.com/office/drawing/2014/main" id="{AE8FB850-2B29-4D08-B246-F73957703E0E}"/>
              </a:ext>
            </a:extLst>
          </p:cNvPr>
          <p:cNvSpPr txBox="1"/>
          <p:nvPr userDrawn="1"/>
        </p:nvSpPr>
        <p:spPr>
          <a:xfrm>
            <a:off x="-117446" y="-31249"/>
            <a:ext cx="9227890" cy="1015663"/>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ESCOPO DETALHADO DA </a:t>
            </a:r>
            <a:r>
              <a:rPr lang="pt-BR" sz="3000" b="1" dirty="0" err="1">
                <a:solidFill>
                  <a:schemeClr val="bg1"/>
                </a:solidFill>
                <a:latin typeface="Lato Black" panose="020F0A02020204030203" pitchFamily="34" charset="0"/>
              </a:rPr>
              <a:t>PoC</a:t>
            </a:r>
            <a:endParaRPr lang="pt-BR" sz="3000" b="1" dirty="0">
              <a:solidFill>
                <a:schemeClr val="bg1"/>
              </a:solidFill>
              <a:latin typeface="Lato Black" panose="020F0A02020204030203" pitchFamily="34" charset="0"/>
            </a:endParaRPr>
          </a:p>
          <a:p>
            <a:pPr algn="ctr"/>
            <a:r>
              <a:rPr lang="pt-BR" sz="3000" b="1" dirty="0">
                <a:solidFill>
                  <a:schemeClr val="bg1"/>
                </a:solidFill>
                <a:latin typeface="Lato Black" panose="020F0A02020204030203" pitchFamily="34" charset="0"/>
              </a:rPr>
              <a:t>Colocando SEC no </a:t>
            </a:r>
            <a:r>
              <a:rPr lang="pt-BR" sz="3000" b="1" dirty="0" err="1">
                <a:solidFill>
                  <a:schemeClr val="bg1"/>
                </a:solidFill>
                <a:latin typeface="Lato Black" panose="020F0A02020204030203" pitchFamily="34" charset="0"/>
              </a:rPr>
              <a:t>DevOps</a:t>
            </a:r>
            <a:endParaRPr lang="pt-BR" sz="3000" b="1" dirty="0">
              <a:solidFill>
                <a:schemeClr val="bg1"/>
              </a:solidFill>
              <a:latin typeface="Lato Black" panose="020F0A02020204030203" pitchFamily="34" charset="0"/>
            </a:endParaRPr>
          </a:p>
        </p:txBody>
      </p:sp>
      <p:grpSp>
        <p:nvGrpSpPr>
          <p:cNvPr id="12" name="Agrupar 11">
            <a:extLst>
              <a:ext uri="{FF2B5EF4-FFF2-40B4-BE49-F238E27FC236}">
                <a16:creationId xmlns:a16="http://schemas.microsoft.com/office/drawing/2014/main" id="{BD215989-801C-418A-A576-36BC437ACB28}"/>
              </a:ext>
            </a:extLst>
          </p:cNvPr>
          <p:cNvGrpSpPr/>
          <p:nvPr userDrawn="1"/>
        </p:nvGrpSpPr>
        <p:grpSpPr>
          <a:xfrm>
            <a:off x="205823" y="1003699"/>
            <a:ext cx="11179663" cy="5368496"/>
            <a:chOff x="739946" y="980038"/>
            <a:chExt cx="11179663" cy="5368496"/>
          </a:xfrm>
        </p:grpSpPr>
        <p:grpSp>
          <p:nvGrpSpPr>
            <p:cNvPr id="13" name="Agrupar 12">
              <a:extLst>
                <a:ext uri="{FF2B5EF4-FFF2-40B4-BE49-F238E27FC236}">
                  <a16:creationId xmlns:a16="http://schemas.microsoft.com/office/drawing/2014/main" id="{41DFA55A-7E4F-44F0-8DB7-FD9E557A8BEE}"/>
                </a:ext>
              </a:extLst>
            </p:cNvPr>
            <p:cNvGrpSpPr/>
            <p:nvPr/>
          </p:nvGrpSpPr>
          <p:grpSpPr>
            <a:xfrm>
              <a:off x="739946" y="1002511"/>
              <a:ext cx="11179663" cy="5067616"/>
              <a:chOff x="739946" y="1002511"/>
              <a:chExt cx="11179663" cy="5067616"/>
            </a:xfrm>
          </p:grpSpPr>
          <p:grpSp>
            <p:nvGrpSpPr>
              <p:cNvPr id="51" name="Agrupar 50">
                <a:extLst>
                  <a:ext uri="{FF2B5EF4-FFF2-40B4-BE49-F238E27FC236}">
                    <a16:creationId xmlns:a16="http://schemas.microsoft.com/office/drawing/2014/main" id="{4DEA543D-4D1D-4C30-80E0-62703DF2C350}"/>
                  </a:ext>
                </a:extLst>
              </p:cNvPr>
              <p:cNvGrpSpPr/>
              <p:nvPr/>
            </p:nvGrpSpPr>
            <p:grpSpPr>
              <a:xfrm>
                <a:off x="739946" y="1002511"/>
                <a:ext cx="11179663" cy="5067616"/>
                <a:chOff x="739946" y="1002511"/>
                <a:chExt cx="11179663" cy="5067616"/>
              </a:xfrm>
            </p:grpSpPr>
            <p:cxnSp>
              <p:nvCxnSpPr>
                <p:cNvPr id="53" name="Straight Connector 97">
                  <a:extLst>
                    <a:ext uri="{FF2B5EF4-FFF2-40B4-BE49-F238E27FC236}">
                      <a16:creationId xmlns:a16="http://schemas.microsoft.com/office/drawing/2014/main" id="{B910D1D3-F6C7-4150-B905-989AE9C881DD}"/>
                    </a:ext>
                  </a:extLst>
                </p:cNvPr>
                <p:cNvCxnSpPr>
                  <a:cxnSpLocks/>
                </p:cNvCxnSpPr>
                <p:nvPr/>
              </p:nvCxnSpPr>
              <p:spPr>
                <a:xfrm flipV="1">
                  <a:off x="6003803" y="4967050"/>
                  <a:ext cx="0" cy="812222"/>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54" name="Agrupar 53">
                  <a:extLst>
                    <a:ext uri="{FF2B5EF4-FFF2-40B4-BE49-F238E27FC236}">
                      <a16:creationId xmlns:a16="http://schemas.microsoft.com/office/drawing/2014/main" id="{978DAFD8-C92B-4A9B-A600-1CE417D6D277}"/>
                    </a:ext>
                  </a:extLst>
                </p:cNvPr>
                <p:cNvGrpSpPr/>
                <p:nvPr/>
              </p:nvGrpSpPr>
              <p:grpSpPr>
                <a:xfrm>
                  <a:off x="739946" y="1002511"/>
                  <a:ext cx="11179663" cy="5067616"/>
                  <a:chOff x="739946" y="1002511"/>
                  <a:chExt cx="11179663" cy="5067616"/>
                </a:xfrm>
              </p:grpSpPr>
              <p:grpSp>
                <p:nvGrpSpPr>
                  <p:cNvPr id="55" name="Agrupar 54">
                    <a:extLst>
                      <a:ext uri="{FF2B5EF4-FFF2-40B4-BE49-F238E27FC236}">
                        <a16:creationId xmlns:a16="http://schemas.microsoft.com/office/drawing/2014/main" id="{AEB92D8C-8EBF-49F9-8CDB-0DF946C84DCC}"/>
                      </a:ext>
                    </a:extLst>
                  </p:cNvPr>
                  <p:cNvGrpSpPr/>
                  <p:nvPr/>
                </p:nvGrpSpPr>
                <p:grpSpPr>
                  <a:xfrm>
                    <a:off x="739946" y="1002511"/>
                    <a:ext cx="11179663" cy="5067616"/>
                    <a:chOff x="739946" y="1002511"/>
                    <a:chExt cx="11179663" cy="5067616"/>
                  </a:xfrm>
                </p:grpSpPr>
                <p:grpSp>
                  <p:nvGrpSpPr>
                    <p:cNvPr id="57" name="Agrupar 56">
                      <a:extLst>
                        <a:ext uri="{FF2B5EF4-FFF2-40B4-BE49-F238E27FC236}">
                          <a16:creationId xmlns:a16="http://schemas.microsoft.com/office/drawing/2014/main" id="{98706EDF-D95B-49CF-8040-5D752A48EB8E}"/>
                        </a:ext>
                      </a:extLst>
                    </p:cNvPr>
                    <p:cNvGrpSpPr/>
                    <p:nvPr/>
                  </p:nvGrpSpPr>
                  <p:grpSpPr>
                    <a:xfrm>
                      <a:off x="739946" y="1002511"/>
                      <a:ext cx="11179663" cy="5067616"/>
                      <a:chOff x="739946" y="1002511"/>
                      <a:chExt cx="11179663" cy="5067616"/>
                    </a:xfrm>
                  </p:grpSpPr>
                  <p:grpSp>
                    <p:nvGrpSpPr>
                      <p:cNvPr id="59" name="Agrupar 58">
                        <a:extLst>
                          <a:ext uri="{FF2B5EF4-FFF2-40B4-BE49-F238E27FC236}">
                            <a16:creationId xmlns:a16="http://schemas.microsoft.com/office/drawing/2014/main" id="{F567427A-091F-478E-9902-7CA1CF9FE8D3}"/>
                          </a:ext>
                        </a:extLst>
                      </p:cNvPr>
                      <p:cNvGrpSpPr/>
                      <p:nvPr/>
                    </p:nvGrpSpPr>
                    <p:grpSpPr>
                      <a:xfrm>
                        <a:off x="739946" y="2542155"/>
                        <a:ext cx="4428046" cy="1814056"/>
                        <a:chOff x="948829" y="2786075"/>
                        <a:chExt cx="4428046" cy="1814056"/>
                      </a:xfrm>
                    </p:grpSpPr>
                    <p:sp>
                      <p:nvSpPr>
                        <p:cNvPr id="74" name="Rounded Rectangle 142">
                          <a:extLst>
                            <a:ext uri="{FF2B5EF4-FFF2-40B4-BE49-F238E27FC236}">
                              <a16:creationId xmlns:a16="http://schemas.microsoft.com/office/drawing/2014/main" id="{6A638C19-9F54-4AF2-83A4-30B358AA43EA}"/>
                            </a:ext>
                          </a:extLst>
                        </p:cNvPr>
                        <p:cNvSpPr/>
                        <p:nvPr/>
                      </p:nvSpPr>
                      <p:spPr>
                        <a:xfrm>
                          <a:off x="948829" y="2786075"/>
                          <a:ext cx="3313080" cy="1814056"/>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pic>
                      <p:nvPicPr>
                        <p:cNvPr id="75" name="Picture 6" descr="×ª××¦××ª ×ª××× × ×¢×××¨ âªgithubâ¬â">
                          <a:extLst>
                            <a:ext uri="{FF2B5EF4-FFF2-40B4-BE49-F238E27FC236}">
                              <a16:creationId xmlns:a16="http://schemas.microsoft.com/office/drawing/2014/main" id="{6B9EF5DC-362C-4BF4-A8AD-CEB6D28100AC}"/>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248504" y="3484259"/>
                          <a:ext cx="1020973" cy="378441"/>
                        </a:xfrm>
                        <a:prstGeom prst="rect">
                          <a:avLst/>
                        </a:prstGeom>
                        <a:noFill/>
                        <a:extLst>
                          <a:ext uri="{909E8E84-426E-40dd-AFC4-6F175D3DCCD1}">
                            <a14:hiddenFill xmlns:a14="http://schemas.microsoft.com/office/drawing/2010/main" xmlns="">
                              <a:solidFill>
                                <a:srgbClr val="FFFFFF"/>
                              </a:solidFill>
                            </a14:hiddenFill>
                          </a:ext>
                        </a:extLst>
                      </p:spPr>
                    </p:pic>
                    <p:pic>
                      <p:nvPicPr>
                        <p:cNvPr id="76" name="Picture 8" descr="×ª××¦××ª ×ª××× × ×¢×××¨ âªbitbucketâ¬â">
                          <a:extLst>
                            <a:ext uri="{FF2B5EF4-FFF2-40B4-BE49-F238E27FC236}">
                              <a16:creationId xmlns:a16="http://schemas.microsoft.com/office/drawing/2014/main" id="{1BDD4BFE-FD2A-49F0-8314-429DC1C2BB7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9254" y="3938830"/>
                          <a:ext cx="976100" cy="140700"/>
                        </a:xfrm>
                        <a:prstGeom prst="rect">
                          <a:avLst/>
                        </a:prstGeom>
                        <a:noFill/>
                        <a:extLst>
                          <a:ext uri="{909E8E84-426E-40dd-AFC4-6F175D3DCCD1}">
                            <a14:hiddenFill xmlns:a14="http://schemas.microsoft.com/office/drawing/2010/main" xmlns="">
                              <a:solidFill>
                                <a:srgbClr val="FFFFFF"/>
                              </a:solidFill>
                            </a14:hiddenFill>
                          </a:ext>
                        </a:extLst>
                      </p:spPr>
                    </p:pic>
                    <p:sp>
                      <p:nvSpPr>
                        <p:cNvPr id="77" name="TextBox 140">
                          <a:extLst>
                            <a:ext uri="{FF2B5EF4-FFF2-40B4-BE49-F238E27FC236}">
                              <a16:creationId xmlns:a16="http://schemas.microsoft.com/office/drawing/2014/main" id="{D5C039DB-7CA5-4734-8024-CCBE7E5452F9}"/>
                            </a:ext>
                          </a:extLst>
                        </p:cNvPr>
                        <p:cNvSpPr txBox="1"/>
                        <p:nvPr/>
                      </p:nvSpPr>
                      <p:spPr>
                        <a:xfrm>
                          <a:off x="1410472" y="3407060"/>
                          <a:ext cx="821059" cy="307777"/>
                        </a:xfrm>
                        <a:prstGeom prst="rect">
                          <a:avLst/>
                        </a:prstGeom>
                        <a:noFill/>
                      </p:spPr>
                      <p:txBody>
                        <a:bodyPr wrap="none" rtlCol="0">
                          <a:spAutoFit/>
                        </a:bodyPr>
                        <a:lstStyle/>
                        <a:p>
                          <a:r>
                            <a:rPr lang="en-US" sz="1400" b="1" dirty="0">
                              <a:solidFill>
                                <a:srgbClr val="8CDF5B"/>
                              </a:solidFill>
                            </a:rPr>
                            <a:t>CxFlow</a:t>
                          </a:r>
                        </a:p>
                      </p:txBody>
                    </p:sp>
                    <p:pic>
                      <p:nvPicPr>
                        <p:cNvPr id="78" name="Picture 141">
                          <a:extLst>
                            <a:ext uri="{FF2B5EF4-FFF2-40B4-BE49-F238E27FC236}">
                              <a16:creationId xmlns:a16="http://schemas.microsoft.com/office/drawing/2014/main" id="{3993E2DF-8870-4108-8682-C62669839D8A}"/>
                            </a:ext>
                          </a:extLst>
                        </p:cNvPr>
                        <p:cNvPicPr>
                          <a:picLocks noChangeAspect="1"/>
                        </p:cNvPicPr>
                        <p:nvPr/>
                      </p:nvPicPr>
                      <p:blipFill>
                        <a:blip r:embed="rId6" cstate="print"/>
                        <a:stretch>
                          <a:fillRect/>
                        </a:stretch>
                      </p:blipFill>
                      <p:spPr>
                        <a:xfrm>
                          <a:off x="3290470" y="3462839"/>
                          <a:ext cx="951565" cy="420162"/>
                        </a:xfrm>
                        <a:prstGeom prst="rect">
                          <a:avLst/>
                        </a:prstGeom>
                      </p:spPr>
                    </p:pic>
                    <p:pic>
                      <p:nvPicPr>
                        <p:cNvPr id="79" name="Picture 143">
                          <a:extLst>
                            <a:ext uri="{FF2B5EF4-FFF2-40B4-BE49-F238E27FC236}">
                              <a16:creationId xmlns:a16="http://schemas.microsoft.com/office/drawing/2014/main" id="{8B0EDC20-5FCF-4F83-8A8C-418FD2EEAAB2}"/>
                            </a:ext>
                          </a:extLst>
                        </p:cNvPr>
                        <p:cNvPicPr>
                          <a:picLocks noChangeAspect="1"/>
                        </p:cNvPicPr>
                        <p:nvPr/>
                      </p:nvPicPr>
                      <p:blipFill>
                        <a:blip r:embed="rId7" cstate="print"/>
                        <a:stretch>
                          <a:fillRect/>
                        </a:stretch>
                      </p:blipFill>
                      <p:spPr>
                        <a:xfrm>
                          <a:off x="2565874" y="3182002"/>
                          <a:ext cx="1609480" cy="293815"/>
                        </a:xfrm>
                        <a:prstGeom prst="rect">
                          <a:avLst/>
                        </a:prstGeom>
                      </p:spPr>
                    </p:pic>
                    <p:cxnSp>
                      <p:nvCxnSpPr>
                        <p:cNvPr id="80" name="Straight Connector 145">
                          <a:extLst>
                            <a:ext uri="{FF2B5EF4-FFF2-40B4-BE49-F238E27FC236}">
                              <a16:creationId xmlns:a16="http://schemas.microsoft.com/office/drawing/2014/main" id="{9F2F8547-D7C0-41DD-8957-F5B00FE6675E}"/>
                            </a:ext>
                          </a:extLst>
                        </p:cNvPr>
                        <p:cNvCxnSpPr>
                          <a:cxnSpLocks/>
                        </p:cNvCxnSpPr>
                        <p:nvPr/>
                      </p:nvCxnSpPr>
                      <p:spPr>
                        <a:xfrm>
                          <a:off x="4284667" y="3768588"/>
                          <a:ext cx="1092208"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pic>
                      <p:nvPicPr>
                        <p:cNvPr id="81" name="Picture 41">
                          <a:extLst>
                            <a:ext uri="{FF2B5EF4-FFF2-40B4-BE49-F238E27FC236}">
                              <a16:creationId xmlns:a16="http://schemas.microsoft.com/office/drawing/2014/main" id="{657FBD77-0DD5-4DB9-A88F-9ADE4E02B0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3835" y="3363555"/>
                          <a:ext cx="345761" cy="345761"/>
                        </a:xfrm>
                        <a:prstGeom prst="rect">
                          <a:avLst/>
                        </a:prstGeom>
                      </p:spPr>
                    </p:pic>
                  </p:grpSp>
                  <p:grpSp>
                    <p:nvGrpSpPr>
                      <p:cNvPr id="60" name="Agrupar 59">
                        <a:extLst>
                          <a:ext uri="{FF2B5EF4-FFF2-40B4-BE49-F238E27FC236}">
                            <a16:creationId xmlns:a16="http://schemas.microsoft.com/office/drawing/2014/main" id="{3FB0675F-F043-43FB-9351-EB9E48C9F53D}"/>
                          </a:ext>
                        </a:extLst>
                      </p:cNvPr>
                      <p:cNvGrpSpPr/>
                      <p:nvPr/>
                    </p:nvGrpSpPr>
                    <p:grpSpPr>
                      <a:xfrm>
                        <a:off x="745946" y="4976864"/>
                        <a:ext cx="5257859" cy="1093263"/>
                        <a:chOff x="745946" y="4976864"/>
                        <a:chExt cx="5257859" cy="1093263"/>
                      </a:xfrm>
                    </p:grpSpPr>
                    <p:cxnSp>
                      <p:nvCxnSpPr>
                        <p:cNvPr id="66" name="Straight Connector 98">
                          <a:extLst>
                            <a:ext uri="{FF2B5EF4-FFF2-40B4-BE49-F238E27FC236}">
                              <a16:creationId xmlns:a16="http://schemas.microsoft.com/office/drawing/2014/main" id="{594A9050-F9C6-4B3E-BA90-DB213D545F54}"/>
                            </a:ext>
                          </a:extLst>
                        </p:cNvPr>
                        <p:cNvCxnSpPr/>
                        <p:nvPr/>
                      </p:nvCxnSpPr>
                      <p:spPr>
                        <a:xfrm>
                          <a:off x="3881647" y="5779038"/>
                          <a:ext cx="2122158"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67" name="Agrupar 66">
                          <a:extLst>
                            <a:ext uri="{FF2B5EF4-FFF2-40B4-BE49-F238E27FC236}">
                              <a16:creationId xmlns:a16="http://schemas.microsoft.com/office/drawing/2014/main" id="{FC413DF7-C6A6-4AF4-B31E-C142F7D01638}"/>
                            </a:ext>
                          </a:extLst>
                        </p:cNvPr>
                        <p:cNvGrpSpPr/>
                        <p:nvPr/>
                      </p:nvGrpSpPr>
                      <p:grpSpPr>
                        <a:xfrm>
                          <a:off x="745946" y="4976864"/>
                          <a:ext cx="3704021" cy="1093263"/>
                          <a:chOff x="1481608" y="5211817"/>
                          <a:chExt cx="3704021" cy="1093263"/>
                        </a:xfrm>
                      </p:grpSpPr>
                      <p:sp>
                        <p:nvSpPr>
                          <p:cNvPr id="68" name="Rounded Rectangle 168">
                            <a:extLst>
                              <a:ext uri="{FF2B5EF4-FFF2-40B4-BE49-F238E27FC236}">
                                <a16:creationId xmlns:a16="http://schemas.microsoft.com/office/drawing/2014/main" id="{1345FFEF-5E57-41C5-949A-54540FC938BB}"/>
                              </a:ext>
                            </a:extLst>
                          </p:cNvPr>
                          <p:cNvSpPr/>
                          <p:nvPr/>
                        </p:nvSpPr>
                        <p:spPr>
                          <a:xfrm>
                            <a:off x="1481608" y="5298406"/>
                            <a:ext cx="3704021" cy="1006674"/>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69" name="TextBox 134">
                            <a:extLst>
                              <a:ext uri="{FF2B5EF4-FFF2-40B4-BE49-F238E27FC236}">
                                <a16:creationId xmlns:a16="http://schemas.microsoft.com/office/drawing/2014/main" id="{686E3927-4317-4948-9212-83342572AAAE}"/>
                              </a:ext>
                            </a:extLst>
                          </p:cNvPr>
                          <p:cNvSpPr txBox="1"/>
                          <p:nvPr/>
                        </p:nvSpPr>
                        <p:spPr>
                          <a:xfrm>
                            <a:off x="1628978" y="5581391"/>
                            <a:ext cx="939681" cy="276999"/>
                          </a:xfrm>
                          <a:prstGeom prst="rect">
                            <a:avLst/>
                          </a:prstGeom>
                          <a:noFill/>
                        </p:spPr>
                        <p:txBody>
                          <a:bodyPr wrap="none" rtlCol="0">
                            <a:spAutoFit/>
                          </a:bodyPr>
                          <a:lstStyle/>
                          <a:p>
                            <a:r>
                              <a:rPr lang="en-US" sz="1200" b="1" dirty="0"/>
                              <a:t>CI Plugins</a:t>
                            </a:r>
                          </a:p>
                        </p:txBody>
                      </p:sp>
                      <p:grpSp>
                        <p:nvGrpSpPr>
                          <p:cNvPr id="70" name="Group 170">
                            <a:extLst>
                              <a:ext uri="{FF2B5EF4-FFF2-40B4-BE49-F238E27FC236}">
                                <a16:creationId xmlns:a16="http://schemas.microsoft.com/office/drawing/2014/main" id="{41C0AF1A-7D4A-4229-A8CA-7B3BF624C56C}"/>
                              </a:ext>
                            </a:extLst>
                          </p:cNvPr>
                          <p:cNvGrpSpPr/>
                          <p:nvPr/>
                        </p:nvGrpSpPr>
                        <p:grpSpPr>
                          <a:xfrm>
                            <a:off x="2527015" y="5211817"/>
                            <a:ext cx="780388" cy="848179"/>
                            <a:chOff x="6011143" y="12095284"/>
                            <a:chExt cx="1095634" cy="1190806"/>
                          </a:xfrm>
                        </p:grpSpPr>
                        <p:pic>
                          <p:nvPicPr>
                            <p:cNvPr id="71" name="Picture 12" descr="https://wiki.jenkins-ci.org/download/attachments/2916393/logo-title.png?version=1&amp;modificationDate=1302753947000">
                              <a:extLst>
                                <a:ext uri="{FF2B5EF4-FFF2-40B4-BE49-F238E27FC236}">
                                  <a16:creationId xmlns:a16="http://schemas.microsoft.com/office/drawing/2014/main" id="{CAAA2FE4-38E7-4F7A-8102-1F0C8D610A09}"/>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011143" y="12634473"/>
                              <a:ext cx="1027684" cy="36895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72" name="Picture 173">
                              <a:extLst>
                                <a:ext uri="{FF2B5EF4-FFF2-40B4-BE49-F238E27FC236}">
                                  <a16:creationId xmlns:a16="http://schemas.microsoft.com/office/drawing/2014/main" id="{4C1BA6B5-8C12-45C2-8E59-F8362284D8B0}"/>
                                </a:ext>
                              </a:extLst>
                            </p:cNvPr>
                            <p:cNvPicPr>
                              <a:picLocks noChangeAspect="1"/>
                            </p:cNvPicPr>
                            <p:nvPr/>
                          </p:nvPicPr>
                          <p:blipFill>
                            <a:blip r:embed="rId10" cstate="print"/>
                            <a:stretch>
                              <a:fillRect/>
                            </a:stretch>
                          </p:blipFill>
                          <p:spPr>
                            <a:xfrm>
                              <a:off x="6041631" y="12095284"/>
                              <a:ext cx="1065146" cy="619271"/>
                            </a:xfrm>
                            <a:prstGeom prst="rect">
                              <a:avLst/>
                            </a:prstGeom>
                          </p:spPr>
                        </p:pic>
                        <p:pic>
                          <p:nvPicPr>
                            <p:cNvPr id="73" name="Picture 174" descr="logo-text.png">
                              <a:extLst>
                                <a:ext uri="{FF2B5EF4-FFF2-40B4-BE49-F238E27FC236}">
                                  <a16:creationId xmlns:a16="http://schemas.microsoft.com/office/drawing/2014/main" id="{82C851CC-44AD-4FB0-ACD6-E6732C79FF7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33022" y="13100991"/>
                              <a:ext cx="1022855" cy="185099"/>
                            </a:xfrm>
                            <a:prstGeom prst="rect">
                              <a:avLst/>
                            </a:prstGeom>
                          </p:spPr>
                        </p:pic>
                      </p:grpSp>
                    </p:grpSp>
                  </p:grpSp>
                  <p:grpSp>
                    <p:nvGrpSpPr>
                      <p:cNvPr id="61" name="Agrupar 60">
                        <a:extLst>
                          <a:ext uri="{FF2B5EF4-FFF2-40B4-BE49-F238E27FC236}">
                            <a16:creationId xmlns:a16="http://schemas.microsoft.com/office/drawing/2014/main" id="{8BFB04F6-857C-45EC-8940-0A353B165D27}"/>
                          </a:ext>
                        </a:extLst>
                      </p:cNvPr>
                      <p:cNvGrpSpPr/>
                      <p:nvPr/>
                    </p:nvGrpSpPr>
                    <p:grpSpPr>
                      <a:xfrm>
                        <a:off x="7569261" y="1002511"/>
                        <a:ext cx="4350348" cy="897580"/>
                        <a:chOff x="7569261" y="1002511"/>
                        <a:chExt cx="4350348" cy="897580"/>
                      </a:xfrm>
                    </p:grpSpPr>
                    <p:grpSp>
                      <p:nvGrpSpPr>
                        <p:cNvPr id="62" name="Agrupar 61">
                          <a:extLst>
                            <a:ext uri="{FF2B5EF4-FFF2-40B4-BE49-F238E27FC236}">
                              <a16:creationId xmlns:a16="http://schemas.microsoft.com/office/drawing/2014/main" id="{0054AC47-F8F3-4320-825B-E38DC51BF18B}"/>
                            </a:ext>
                          </a:extLst>
                        </p:cNvPr>
                        <p:cNvGrpSpPr/>
                        <p:nvPr/>
                      </p:nvGrpSpPr>
                      <p:grpSpPr>
                        <a:xfrm>
                          <a:off x="7569261" y="1002511"/>
                          <a:ext cx="4350348" cy="897580"/>
                          <a:chOff x="7569261" y="1002511"/>
                          <a:chExt cx="4350348" cy="897580"/>
                        </a:xfrm>
                      </p:grpSpPr>
                      <p:sp>
                        <p:nvSpPr>
                          <p:cNvPr id="64" name="Rounded Rectangle 156">
                            <a:extLst>
                              <a:ext uri="{FF2B5EF4-FFF2-40B4-BE49-F238E27FC236}">
                                <a16:creationId xmlns:a16="http://schemas.microsoft.com/office/drawing/2014/main" id="{A6140D91-AF0E-4C7B-BD41-BBD2E35C4007}"/>
                              </a:ext>
                            </a:extLst>
                          </p:cNvPr>
                          <p:cNvSpPr/>
                          <p:nvPr/>
                        </p:nvSpPr>
                        <p:spPr>
                          <a:xfrm>
                            <a:off x="7569261" y="1002511"/>
                            <a:ext cx="4350348" cy="897580"/>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pic>
                        <p:nvPicPr>
                          <p:cNvPr id="65" name="Picture 104">
                            <a:extLst>
                              <a:ext uri="{FF2B5EF4-FFF2-40B4-BE49-F238E27FC236}">
                                <a16:creationId xmlns:a16="http://schemas.microsoft.com/office/drawing/2014/main" id="{B3964B2F-0375-4AD0-A7AF-628220326C24}"/>
                              </a:ext>
                            </a:extLst>
                          </p:cNvPr>
                          <p:cNvPicPr>
                            <a:picLocks noChangeAspect="1"/>
                          </p:cNvPicPr>
                          <p:nvPr/>
                        </p:nvPicPr>
                        <p:blipFill rotWithShape="1">
                          <a:blip r:embed="rId12"/>
                          <a:srcRect l="2442" t="66375" r="44509"/>
                          <a:stretch/>
                        </p:blipFill>
                        <p:spPr>
                          <a:xfrm>
                            <a:off x="9328242" y="1051538"/>
                            <a:ext cx="2448296" cy="793922"/>
                          </a:xfrm>
                          <a:prstGeom prst="rect">
                            <a:avLst/>
                          </a:prstGeom>
                        </p:spPr>
                      </p:pic>
                    </p:grpSp>
                    <p:sp>
                      <p:nvSpPr>
                        <p:cNvPr id="63" name="TextBox 132">
                          <a:extLst>
                            <a:ext uri="{FF2B5EF4-FFF2-40B4-BE49-F238E27FC236}">
                              <a16:creationId xmlns:a16="http://schemas.microsoft.com/office/drawing/2014/main" id="{C8B25D66-831F-4EF2-9373-40DF459A8394}"/>
                            </a:ext>
                          </a:extLst>
                        </p:cNvPr>
                        <p:cNvSpPr txBox="1"/>
                        <p:nvPr/>
                      </p:nvSpPr>
                      <p:spPr>
                        <a:xfrm>
                          <a:off x="7768959" y="1290328"/>
                          <a:ext cx="875561" cy="276999"/>
                        </a:xfrm>
                        <a:prstGeom prst="rect">
                          <a:avLst/>
                        </a:prstGeom>
                        <a:noFill/>
                      </p:spPr>
                      <p:txBody>
                        <a:bodyPr wrap="none" rtlCol="0">
                          <a:spAutoFit/>
                        </a:bodyPr>
                        <a:lstStyle/>
                        <a:p>
                          <a:r>
                            <a:rPr lang="en-US" sz="1200" b="1" dirty="0"/>
                            <a:t>Processo</a:t>
                          </a:r>
                        </a:p>
                      </p:txBody>
                    </p:sp>
                  </p:grpSp>
                </p:grpSp>
                <p:pic>
                  <p:nvPicPr>
                    <p:cNvPr id="58" name="Google Shape;564;p60">
                      <a:extLst>
                        <a:ext uri="{FF2B5EF4-FFF2-40B4-BE49-F238E27FC236}">
                          <a16:creationId xmlns:a16="http://schemas.microsoft.com/office/drawing/2014/main" id="{2750994F-CD42-4830-A29E-8836248F23BB}"/>
                        </a:ext>
                      </a:extLst>
                    </p:cNvPr>
                    <p:cNvPicPr preferRelativeResize="0"/>
                    <p:nvPr/>
                  </p:nvPicPr>
                  <p:blipFill rotWithShape="1">
                    <a:blip r:embed="rId13" cstate="print">
                      <a:alphaModFix/>
                    </a:blip>
                    <a:srcRect/>
                    <a:stretch/>
                  </p:blipFill>
                  <p:spPr>
                    <a:xfrm>
                      <a:off x="8675171" y="1330258"/>
                      <a:ext cx="536497" cy="197353"/>
                    </a:xfrm>
                    <a:prstGeom prst="rect">
                      <a:avLst/>
                    </a:prstGeom>
                    <a:noFill/>
                    <a:ln>
                      <a:noFill/>
                    </a:ln>
                  </p:spPr>
                </p:pic>
              </p:grpSp>
              <p:sp>
                <p:nvSpPr>
                  <p:cNvPr id="56" name="TextBox 133">
                    <a:extLst>
                      <a:ext uri="{FF2B5EF4-FFF2-40B4-BE49-F238E27FC236}">
                        <a16:creationId xmlns:a16="http://schemas.microsoft.com/office/drawing/2014/main" id="{6F3405E2-39DB-4813-B33F-578B2768A829}"/>
                      </a:ext>
                    </a:extLst>
                  </p:cNvPr>
                  <p:cNvSpPr txBox="1"/>
                  <p:nvPr/>
                </p:nvSpPr>
                <p:spPr>
                  <a:xfrm>
                    <a:off x="824666" y="2610935"/>
                    <a:ext cx="2008563" cy="461665"/>
                  </a:xfrm>
                  <a:prstGeom prst="rect">
                    <a:avLst/>
                  </a:prstGeom>
                  <a:noFill/>
                </p:spPr>
                <p:txBody>
                  <a:bodyPr wrap="none" rtlCol="0">
                    <a:spAutoFit/>
                  </a:bodyPr>
                  <a:lstStyle/>
                  <a:p>
                    <a:pPr algn="ctr"/>
                    <a:r>
                      <a:rPr lang="en-US" sz="1200" b="1" dirty="0" err="1"/>
                      <a:t>Repositório</a:t>
                    </a:r>
                    <a:r>
                      <a:rPr lang="en-US" sz="1200" b="1" dirty="0"/>
                      <a:t> /</a:t>
                    </a:r>
                    <a:r>
                      <a:rPr lang="en-US" sz="1200" b="1" dirty="0" err="1"/>
                      <a:t>Gerenciamento</a:t>
                    </a:r>
                    <a:endParaRPr lang="en-US" sz="1200" b="1" dirty="0"/>
                  </a:p>
                  <a:p>
                    <a:pPr algn="ctr"/>
                    <a:r>
                      <a:rPr lang="en-US" sz="1200" b="1" dirty="0"/>
                      <a:t>de código</a:t>
                    </a:r>
                  </a:p>
                </p:txBody>
              </p:sp>
            </p:grpSp>
          </p:grpSp>
          <p:pic>
            <p:nvPicPr>
              <p:cNvPr id="52" name="Picture 13">
                <a:extLst>
                  <a:ext uri="{FF2B5EF4-FFF2-40B4-BE49-F238E27FC236}">
                    <a16:creationId xmlns:a16="http://schemas.microsoft.com/office/drawing/2014/main" id="{DA7BE8AA-7180-4088-8E6D-92F51FAB48E7}"/>
                  </a:ext>
                </a:extLst>
              </p:cNvPr>
              <p:cNvPicPr>
                <a:picLocks noChangeAspect="1"/>
              </p:cNvPicPr>
              <p:nvPr/>
            </p:nvPicPr>
            <p:blipFill>
              <a:blip r:embed="rId14" cstate="print"/>
              <a:srcRect/>
              <a:stretch/>
            </p:blipFill>
            <p:spPr>
              <a:xfrm>
                <a:off x="2685198" y="5103196"/>
                <a:ext cx="765393" cy="441087"/>
              </a:xfrm>
              <a:prstGeom prst="rect">
                <a:avLst/>
              </a:prstGeom>
            </p:spPr>
          </p:pic>
        </p:grpSp>
        <p:cxnSp>
          <p:nvCxnSpPr>
            <p:cNvPr id="14" name="Straight Connector 93">
              <a:extLst>
                <a:ext uri="{FF2B5EF4-FFF2-40B4-BE49-F238E27FC236}">
                  <a16:creationId xmlns:a16="http://schemas.microsoft.com/office/drawing/2014/main" id="{61AB6048-6C7D-4C09-8F01-7B68F90A516C}"/>
                </a:ext>
              </a:extLst>
            </p:cNvPr>
            <p:cNvCxnSpPr>
              <a:cxnSpLocks/>
            </p:cNvCxnSpPr>
            <p:nvPr/>
          </p:nvCxnSpPr>
          <p:spPr>
            <a:xfrm flipH="1" flipV="1">
              <a:off x="5997362" y="1424990"/>
              <a:ext cx="6442" cy="559651"/>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15" name="Group 1">
              <a:extLst>
                <a:ext uri="{FF2B5EF4-FFF2-40B4-BE49-F238E27FC236}">
                  <a16:creationId xmlns:a16="http://schemas.microsoft.com/office/drawing/2014/main" id="{C81651C5-A266-4473-BD9E-EE51D95C4D24}"/>
                </a:ext>
              </a:extLst>
            </p:cNvPr>
            <p:cNvGrpSpPr/>
            <p:nvPr/>
          </p:nvGrpSpPr>
          <p:grpSpPr>
            <a:xfrm>
              <a:off x="4660365" y="1749688"/>
              <a:ext cx="5766652" cy="3512724"/>
              <a:chOff x="4506756" y="1726316"/>
              <a:chExt cx="5766652" cy="3512724"/>
            </a:xfrm>
          </p:grpSpPr>
          <p:grpSp>
            <p:nvGrpSpPr>
              <p:cNvPr id="45" name="Group 2">
                <a:extLst>
                  <a:ext uri="{FF2B5EF4-FFF2-40B4-BE49-F238E27FC236}">
                    <a16:creationId xmlns:a16="http://schemas.microsoft.com/office/drawing/2014/main" id="{2C20C346-51B6-4E3F-A630-FBFFAF3CA641}"/>
                  </a:ext>
                </a:extLst>
              </p:cNvPr>
              <p:cNvGrpSpPr/>
              <p:nvPr/>
            </p:nvGrpSpPr>
            <p:grpSpPr>
              <a:xfrm>
                <a:off x="4506756" y="1726316"/>
                <a:ext cx="5766652" cy="3512724"/>
                <a:chOff x="4506756" y="1726316"/>
                <a:chExt cx="5766652" cy="3512724"/>
              </a:xfrm>
            </p:grpSpPr>
            <p:pic>
              <p:nvPicPr>
                <p:cNvPr id="48" name="Picture 5">
                  <a:extLst>
                    <a:ext uri="{FF2B5EF4-FFF2-40B4-BE49-F238E27FC236}">
                      <a16:creationId xmlns:a16="http://schemas.microsoft.com/office/drawing/2014/main" id="{B8697288-7787-4344-8037-7876E88C7D97}"/>
                    </a:ext>
                  </a:extLst>
                </p:cNvPr>
                <p:cNvPicPr>
                  <a:picLocks noChangeAspect="1"/>
                </p:cNvPicPr>
                <p:nvPr/>
              </p:nvPicPr>
              <p:blipFill>
                <a:blip r:embed="rId15"/>
                <a:stretch>
                  <a:fillRect/>
                </a:stretch>
              </p:blipFill>
              <p:spPr>
                <a:xfrm>
                  <a:off x="4506756" y="1726316"/>
                  <a:ext cx="5766652" cy="3512724"/>
                </a:xfrm>
                <a:prstGeom prst="rect">
                  <a:avLst/>
                </a:prstGeom>
              </p:spPr>
            </p:pic>
            <p:sp>
              <p:nvSpPr>
                <p:cNvPr id="49" name="Rectangle 6">
                  <a:extLst>
                    <a:ext uri="{FF2B5EF4-FFF2-40B4-BE49-F238E27FC236}">
                      <a16:creationId xmlns:a16="http://schemas.microsoft.com/office/drawing/2014/main" id="{A40F9547-253A-4FAF-9F0D-A9CDB0A2E9A8}"/>
                    </a:ext>
                  </a:extLst>
                </p:cNvPr>
                <p:cNvSpPr/>
                <p:nvPr/>
              </p:nvSpPr>
              <p:spPr>
                <a:xfrm>
                  <a:off x="5692346" y="3128301"/>
                  <a:ext cx="1128584" cy="7224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0" name="Rectangle 7">
                  <a:extLst>
                    <a:ext uri="{FF2B5EF4-FFF2-40B4-BE49-F238E27FC236}">
                      <a16:creationId xmlns:a16="http://schemas.microsoft.com/office/drawing/2014/main" id="{812F761F-89BF-46A0-805D-E8D50BCF56A3}"/>
                    </a:ext>
                  </a:extLst>
                </p:cNvPr>
                <p:cNvSpPr/>
                <p:nvPr/>
              </p:nvSpPr>
              <p:spPr>
                <a:xfrm>
                  <a:off x="8401320" y="3391442"/>
                  <a:ext cx="815545" cy="434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sp>
            <p:nvSpPr>
              <p:cNvPr id="46" name="TextBox 3">
                <a:extLst>
                  <a:ext uri="{FF2B5EF4-FFF2-40B4-BE49-F238E27FC236}">
                    <a16:creationId xmlns:a16="http://schemas.microsoft.com/office/drawing/2014/main" id="{5A95ABBF-42CC-4E9B-BBBF-3DCB3B92EF7E}"/>
                  </a:ext>
                </a:extLst>
              </p:cNvPr>
              <p:cNvSpPr txBox="1"/>
              <p:nvPr/>
            </p:nvSpPr>
            <p:spPr>
              <a:xfrm>
                <a:off x="5817451" y="3284409"/>
                <a:ext cx="821905" cy="507831"/>
              </a:xfrm>
              <a:prstGeom prst="rect">
                <a:avLst/>
              </a:prstGeom>
              <a:noFill/>
            </p:spPr>
            <p:txBody>
              <a:bodyPr wrap="square" rtlCol="0">
                <a:spAutoFit/>
              </a:bodyPr>
              <a:lstStyle/>
              <a:p>
                <a:pPr algn="ctr"/>
                <a:r>
                  <a:rPr lang="en-US" sz="2700" b="1" dirty="0">
                    <a:latin typeface="+mj-lt"/>
                    <a:ea typeface="Open Sans" panose="020B0606030504020204" pitchFamily="34" charset="0"/>
                    <a:cs typeface="Open Sans" panose="020B0606030504020204" pitchFamily="34" charset="0"/>
                  </a:rPr>
                  <a:t>Dev</a:t>
                </a:r>
              </a:p>
            </p:txBody>
          </p:sp>
          <p:sp>
            <p:nvSpPr>
              <p:cNvPr id="47" name="TextBox 4">
                <a:extLst>
                  <a:ext uri="{FF2B5EF4-FFF2-40B4-BE49-F238E27FC236}">
                    <a16:creationId xmlns:a16="http://schemas.microsoft.com/office/drawing/2014/main" id="{800384DC-E84C-4E75-8610-A2D596F5AA26}"/>
                  </a:ext>
                </a:extLst>
              </p:cNvPr>
              <p:cNvSpPr txBox="1"/>
              <p:nvPr/>
            </p:nvSpPr>
            <p:spPr>
              <a:xfrm>
                <a:off x="8284227" y="3399078"/>
                <a:ext cx="966652" cy="502766"/>
              </a:xfrm>
              <a:prstGeom prst="rect">
                <a:avLst/>
              </a:prstGeom>
              <a:noFill/>
            </p:spPr>
            <p:txBody>
              <a:bodyPr wrap="square" rtlCol="0">
                <a:spAutoFit/>
              </a:bodyPr>
              <a:lstStyle/>
              <a:p>
                <a:r>
                  <a:rPr lang="en-US" sz="2667" b="1" dirty="0">
                    <a:latin typeface="+mj-lt"/>
                    <a:ea typeface="Open Sans" panose="020B0606030504020204" pitchFamily="34" charset="0"/>
                    <a:cs typeface="Open Sans" panose="020B0606030504020204" pitchFamily="34" charset="0"/>
                  </a:rPr>
                  <a:t>Ops</a:t>
                </a:r>
              </a:p>
            </p:txBody>
          </p:sp>
        </p:grpSp>
        <p:grpSp>
          <p:nvGrpSpPr>
            <p:cNvPr id="16" name="Agrupar 15">
              <a:extLst>
                <a:ext uri="{FF2B5EF4-FFF2-40B4-BE49-F238E27FC236}">
                  <a16:creationId xmlns:a16="http://schemas.microsoft.com/office/drawing/2014/main" id="{EA49B8BD-1295-4687-A6CB-119CBACBCA6E}"/>
                </a:ext>
              </a:extLst>
            </p:cNvPr>
            <p:cNvGrpSpPr/>
            <p:nvPr/>
          </p:nvGrpSpPr>
          <p:grpSpPr>
            <a:xfrm>
              <a:off x="1092296" y="980038"/>
              <a:ext cx="4902837" cy="897580"/>
              <a:chOff x="1092296" y="980038"/>
              <a:chExt cx="4902837" cy="897580"/>
            </a:xfrm>
          </p:grpSpPr>
          <p:cxnSp>
            <p:nvCxnSpPr>
              <p:cNvPr id="38" name="Straight Connector 94">
                <a:extLst>
                  <a:ext uri="{FF2B5EF4-FFF2-40B4-BE49-F238E27FC236}">
                    <a16:creationId xmlns:a16="http://schemas.microsoft.com/office/drawing/2014/main" id="{F362E008-B60D-47A5-B60E-80B1AD9F20D9}"/>
                  </a:ext>
                </a:extLst>
              </p:cNvPr>
              <p:cNvCxnSpPr/>
              <p:nvPr/>
            </p:nvCxnSpPr>
            <p:spPr>
              <a:xfrm flipV="1">
                <a:off x="3708344" y="1420823"/>
                <a:ext cx="2286789" cy="30478"/>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sp>
            <p:nvSpPr>
              <p:cNvPr id="39" name="Rounded Rectangle 156">
                <a:extLst>
                  <a:ext uri="{FF2B5EF4-FFF2-40B4-BE49-F238E27FC236}">
                    <a16:creationId xmlns:a16="http://schemas.microsoft.com/office/drawing/2014/main" id="{AF1ABD77-699B-49C1-A0BD-0C5339BADA7F}"/>
                  </a:ext>
                </a:extLst>
              </p:cNvPr>
              <p:cNvSpPr/>
              <p:nvPr/>
            </p:nvSpPr>
            <p:spPr>
              <a:xfrm>
                <a:off x="1092296" y="980038"/>
                <a:ext cx="2864446" cy="897580"/>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40" name="TextBox 132">
                <a:extLst>
                  <a:ext uri="{FF2B5EF4-FFF2-40B4-BE49-F238E27FC236}">
                    <a16:creationId xmlns:a16="http://schemas.microsoft.com/office/drawing/2014/main" id="{9F774D0F-2E7D-4153-8646-DA4A819B161D}"/>
                  </a:ext>
                </a:extLst>
              </p:cNvPr>
              <p:cNvSpPr txBox="1"/>
              <p:nvPr/>
            </p:nvSpPr>
            <p:spPr>
              <a:xfrm>
                <a:off x="1270598" y="1279251"/>
                <a:ext cx="526106" cy="276999"/>
              </a:xfrm>
              <a:prstGeom prst="rect">
                <a:avLst/>
              </a:prstGeom>
              <a:noFill/>
            </p:spPr>
            <p:txBody>
              <a:bodyPr wrap="none" rtlCol="0">
                <a:spAutoFit/>
              </a:bodyPr>
              <a:lstStyle/>
              <a:p>
                <a:r>
                  <a:rPr lang="en-US" sz="1200" b="1" dirty="0"/>
                  <a:t>IDEs</a:t>
                </a:r>
              </a:p>
            </p:txBody>
          </p:sp>
          <p:grpSp>
            <p:nvGrpSpPr>
              <p:cNvPr id="41" name="Group 182">
                <a:extLst>
                  <a:ext uri="{FF2B5EF4-FFF2-40B4-BE49-F238E27FC236}">
                    <a16:creationId xmlns:a16="http://schemas.microsoft.com/office/drawing/2014/main" id="{B9C1542C-0742-426F-9898-82F450401ECA}"/>
                  </a:ext>
                </a:extLst>
              </p:cNvPr>
              <p:cNvGrpSpPr/>
              <p:nvPr/>
            </p:nvGrpSpPr>
            <p:grpSpPr>
              <a:xfrm>
                <a:off x="2085880" y="1087904"/>
                <a:ext cx="1792845" cy="505987"/>
                <a:chOff x="5256929" y="1984283"/>
                <a:chExt cx="2689268" cy="758979"/>
              </a:xfrm>
            </p:grpSpPr>
            <p:pic>
              <p:nvPicPr>
                <p:cNvPr id="42" name="Picture 160" descr="visual-studio-logo.png">
                  <a:extLst>
                    <a:ext uri="{FF2B5EF4-FFF2-40B4-BE49-F238E27FC236}">
                      <a16:creationId xmlns:a16="http://schemas.microsoft.com/office/drawing/2014/main" id="{190288F0-D6D7-473C-B54E-87094811955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56929" y="1984283"/>
                  <a:ext cx="1404639" cy="246844"/>
                </a:xfrm>
                <a:prstGeom prst="rect">
                  <a:avLst/>
                </a:prstGeom>
              </p:spPr>
            </p:pic>
            <p:pic>
              <p:nvPicPr>
                <p:cNvPr id="43" name="Picture 161">
                  <a:extLst>
                    <a:ext uri="{FF2B5EF4-FFF2-40B4-BE49-F238E27FC236}">
                      <a16:creationId xmlns:a16="http://schemas.microsoft.com/office/drawing/2014/main" id="{E872B5E3-F4FA-4F46-A2A1-5614F1E8ED97}"/>
                    </a:ext>
                  </a:extLst>
                </p:cNvPr>
                <p:cNvPicPr>
                  <a:picLocks noChangeAspect="1"/>
                </p:cNvPicPr>
                <p:nvPr/>
              </p:nvPicPr>
              <p:blipFill>
                <a:blip r:embed="rId17" cstate="print"/>
                <a:stretch>
                  <a:fillRect/>
                </a:stretch>
              </p:blipFill>
              <p:spPr>
                <a:xfrm>
                  <a:off x="7051459" y="2018963"/>
                  <a:ext cx="894738" cy="210264"/>
                </a:xfrm>
                <a:prstGeom prst="rect">
                  <a:avLst/>
                </a:prstGeom>
              </p:spPr>
            </p:pic>
            <p:pic>
              <p:nvPicPr>
                <p:cNvPr id="44" name="Picture 181" descr="logo-text.png">
                  <a:extLst>
                    <a:ext uri="{FF2B5EF4-FFF2-40B4-BE49-F238E27FC236}">
                      <a16:creationId xmlns:a16="http://schemas.microsoft.com/office/drawing/2014/main" id="{E2980B45-0FDE-4B5B-ADF1-E7F4C554FB47}"/>
                    </a:ext>
                  </a:extLst>
                </p:cNvPr>
                <p:cNvPicPr>
                  <a:picLocks noChangeAspect="1"/>
                </p:cNvPicPr>
                <p:nvPr/>
              </p:nvPicPr>
              <p:blipFill>
                <a:blip r:embed="rId18" cstate="print">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tretch>
                  <a:fillRect/>
                </a:stretch>
              </p:blipFill>
              <p:spPr>
                <a:xfrm>
                  <a:off x="6640451" y="2582833"/>
                  <a:ext cx="1280228" cy="160429"/>
                </a:xfrm>
                <a:prstGeom prst="rect">
                  <a:avLst/>
                </a:prstGeom>
              </p:spPr>
            </p:pic>
          </p:grpSp>
        </p:grpSp>
        <p:grpSp>
          <p:nvGrpSpPr>
            <p:cNvPr id="17" name="Agrupar 16">
              <a:extLst>
                <a:ext uri="{FF2B5EF4-FFF2-40B4-BE49-F238E27FC236}">
                  <a16:creationId xmlns:a16="http://schemas.microsoft.com/office/drawing/2014/main" id="{0F069D65-BC71-46B3-9DB4-84975704B05A}"/>
                </a:ext>
              </a:extLst>
            </p:cNvPr>
            <p:cNvGrpSpPr/>
            <p:nvPr/>
          </p:nvGrpSpPr>
          <p:grpSpPr>
            <a:xfrm>
              <a:off x="6353137" y="4717136"/>
              <a:ext cx="5207001" cy="1631398"/>
              <a:chOff x="6353137" y="4724951"/>
              <a:chExt cx="5207001" cy="1631398"/>
            </a:xfrm>
          </p:grpSpPr>
          <p:grpSp>
            <p:nvGrpSpPr>
              <p:cNvPr id="21" name="Agrupar 20">
                <a:extLst>
                  <a:ext uri="{FF2B5EF4-FFF2-40B4-BE49-F238E27FC236}">
                    <a16:creationId xmlns:a16="http://schemas.microsoft.com/office/drawing/2014/main" id="{8B1752C2-F016-4F82-A739-6B0866A42AF6}"/>
                  </a:ext>
                </a:extLst>
              </p:cNvPr>
              <p:cNvGrpSpPr/>
              <p:nvPr/>
            </p:nvGrpSpPr>
            <p:grpSpPr>
              <a:xfrm>
                <a:off x="8548815" y="5202002"/>
                <a:ext cx="3011323" cy="1154347"/>
                <a:chOff x="8548815" y="5202002"/>
                <a:chExt cx="3011323" cy="1154347"/>
              </a:xfrm>
            </p:grpSpPr>
            <p:cxnSp>
              <p:nvCxnSpPr>
                <p:cNvPr id="28" name="Straight Connector 159">
                  <a:extLst>
                    <a:ext uri="{FF2B5EF4-FFF2-40B4-BE49-F238E27FC236}">
                      <a16:creationId xmlns:a16="http://schemas.microsoft.com/office/drawing/2014/main" id="{4295E3AF-3F6C-4760-8FF6-056DA14B98B1}"/>
                    </a:ext>
                  </a:extLst>
                </p:cNvPr>
                <p:cNvCxnSpPr>
                  <a:cxnSpLocks/>
                </p:cNvCxnSpPr>
                <p:nvPr/>
              </p:nvCxnSpPr>
              <p:spPr>
                <a:xfrm flipH="1" flipV="1">
                  <a:off x="8548815" y="5202002"/>
                  <a:ext cx="662" cy="838088"/>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160">
                  <a:extLst>
                    <a:ext uri="{FF2B5EF4-FFF2-40B4-BE49-F238E27FC236}">
                      <a16:creationId xmlns:a16="http://schemas.microsoft.com/office/drawing/2014/main" id="{52A0706B-8F6D-4F8A-AD62-9DD884AC8D5B}"/>
                    </a:ext>
                  </a:extLst>
                </p:cNvPr>
                <p:cNvCxnSpPr/>
                <p:nvPr/>
              </p:nvCxnSpPr>
              <p:spPr>
                <a:xfrm>
                  <a:off x="8558598" y="6040090"/>
                  <a:ext cx="769644" cy="0"/>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30" name="Agrupar 29">
                  <a:extLst>
                    <a:ext uri="{FF2B5EF4-FFF2-40B4-BE49-F238E27FC236}">
                      <a16:creationId xmlns:a16="http://schemas.microsoft.com/office/drawing/2014/main" id="{4F0A244C-D794-4A9C-8521-3323C929E266}"/>
                    </a:ext>
                  </a:extLst>
                </p:cNvPr>
                <p:cNvGrpSpPr/>
                <p:nvPr/>
              </p:nvGrpSpPr>
              <p:grpSpPr>
                <a:xfrm>
                  <a:off x="8839690" y="5649941"/>
                  <a:ext cx="2720448" cy="706408"/>
                  <a:chOff x="1481608" y="5407500"/>
                  <a:chExt cx="3704021" cy="897580"/>
                </a:xfrm>
              </p:grpSpPr>
              <p:sp>
                <p:nvSpPr>
                  <p:cNvPr id="36" name="Rounded Rectangle 168">
                    <a:extLst>
                      <a:ext uri="{FF2B5EF4-FFF2-40B4-BE49-F238E27FC236}">
                        <a16:creationId xmlns:a16="http://schemas.microsoft.com/office/drawing/2014/main" id="{718F352B-2B44-4CB6-B0E8-3112B402535A}"/>
                      </a:ext>
                    </a:extLst>
                  </p:cNvPr>
                  <p:cNvSpPr/>
                  <p:nvPr/>
                </p:nvSpPr>
                <p:spPr>
                  <a:xfrm>
                    <a:off x="1481608" y="5407500"/>
                    <a:ext cx="3704021" cy="897580"/>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37" name="TextBox 134">
                    <a:extLst>
                      <a:ext uri="{FF2B5EF4-FFF2-40B4-BE49-F238E27FC236}">
                        <a16:creationId xmlns:a16="http://schemas.microsoft.com/office/drawing/2014/main" id="{10E14652-A9EC-4BFD-9D77-D800333FE2C2}"/>
                      </a:ext>
                    </a:extLst>
                  </p:cNvPr>
                  <p:cNvSpPr txBox="1"/>
                  <p:nvPr/>
                </p:nvSpPr>
                <p:spPr>
                  <a:xfrm>
                    <a:off x="1697189" y="5682659"/>
                    <a:ext cx="1275056" cy="351962"/>
                  </a:xfrm>
                  <a:prstGeom prst="rect">
                    <a:avLst/>
                  </a:prstGeom>
                  <a:noFill/>
                </p:spPr>
                <p:txBody>
                  <a:bodyPr wrap="none" rtlCol="0">
                    <a:spAutoFit/>
                  </a:bodyPr>
                  <a:lstStyle/>
                  <a:p>
                    <a:r>
                      <a:rPr lang="en-US" sz="1200" b="1" dirty="0"/>
                      <a:t>Relatórios</a:t>
                    </a:r>
                  </a:p>
                </p:txBody>
              </p:sp>
            </p:grpSp>
            <p:grpSp>
              <p:nvGrpSpPr>
                <p:cNvPr id="31" name="Agrupar 30">
                  <a:extLst>
                    <a:ext uri="{FF2B5EF4-FFF2-40B4-BE49-F238E27FC236}">
                      <a16:creationId xmlns:a16="http://schemas.microsoft.com/office/drawing/2014/main" id="{D7D119BE-64EC-41FF-ADFD-27C32A0DCDCE}"/>
                    </a:ext>
                  </a:extLst>
                </p:cNvPr>
                <p:cNvGrpSpPr/>
                <p:nvPr/>
              </p:nvGrpSpPr>
              <p:grpSpPr>
                <a:xfrm>
                  <a:off x="10156046" y="5732713"/>
                  <a:ext cx="1159165" cy="553752"/>
                  <a:chOff x="10009855" y="5660281"/>
                  <a:chExt cx="1159165" cy="553752"/>
                </a:xfrm>
              </p:grpSpPr>
              <p:sp>
                <p:nvSpPr>
                  <p:cNvPr id="32" name="Retângulo 31">
                    <a:extLst>
                      <a:ext uri="{FF2B5EF4-FFF2-40B4-BE49-F238E27FC236}">
                        <a16:creationId xmlns:a16="http://schemas.microsoft.com/office/drawing/2014/main" id="{6803D641-27AD-4F86-A1BF-4E6DBD586961}"/>
                      </a:ext>
                    </a:extLst>
                  </p:cNvPr>
                  <p:cNvSpPr/>
                  <p:nvPr/>
                </p:nvSpPr>
                <p:spPr>
                  <a:xfrm>
                    <a:off x="10009855" y="5660281"/>
                    <a:ext cx="1159165" cy="553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3" name="Picture 11">
                    <a:extLst>
                      <a:ext uri="{FF2B5EF4-FFF2-40B4-BE49-F238E27FC236}">
                        <a16:creationId xmlns:a16="http://schemas.microsoft.com/office/drawing/2014/main" id="{54B084F8-82FF-47B3-A28C-0A0BCE673725}"/>
                      </a:ext>
                    </a:extLst>
                  </p:cNvPr>
                  <p:cNvPicPr>
                    <a:picLocks noChangeAspect="1"/>
                  </p:cNvPicPr>
                  <p:nvPr/>
                </p:nvPicPr>
                <p:blipFill>
                  <a:blip r:embed="rId20" cstate="print"/>
                  <a:stretch>
                    <a:fillRect/>
                  </a:stretch>
                </p:blipFill>
                <p:spPr>
                  <a:xfrm>
                    <a:off x="10054905" y="5752454"/>
                    <a:ext cx="441065" cy="326388"/>
                  </a:xfrm>
                  <a:prstGeom prst="rect">
                    <a:avLst/>
                  </a:prstGeom>
                </p:spPr>
              </p:pic>
              <p:pic>
                <p:nvPicPr>
                  <p:cNvPr id="34" name="Picture 7">
                    <a:extLst>
                      <a:ext uri="{FF2B5EF4-FFF2-40B4-BE49-F238E27FC236}">
                        <a16:creationId xmlns:a16="http://schemas.microsoft.com/office/drawing/2014/main" id="{18DF4A76-C70B-4DCF-BCE6-914921733D52}"/>
                      </a:ext>
                    </a:extLst>
                  </p:cNvPr>
                  <p:cNvPicPr>
                    <a:picLocks noChangeAspect="1"/>
                  </p:cNvPicPr>
                  <p:nvPr/>
                </p:nvPicPr>
                <p:blipFill>
                  <a:blip r:embed="rId21"/>
                  <a:stretch>
                    <a:fillRect/>
                  </a:stretch>
                </p:blipFill>
                <p:spPr>
                  <a:xfrm>
                    <a:off x="10354542" y="6002414"/>
                    <a:ext cx="602914" cy="211619"/>
                  </a:xfrm>
                  <a:prstGeom prst="rect">
                    <a:avLst/>
                  </a:prstGeom>
                </p:spPr>
              </p:pic>
              <p:pic>
                <p:nvPicPr>
                  <p:cNvPr id="35" name="Picture 9">
                    <a:extLst>
                      <a:ext uri="{FF2B5EF4-FFF2-40B4-BE49-F238E27FC236}">
                        <a16:creationId xmlns:a16="http://schemas.microsoft.com/office/drawing/2014/main" id="{0F20183B-D8D0-4323-B2DC-C3DC89A4F1E4}"/>
                      </a:ext>
                    </a:extLst>
                  </p:cNvPr>
                  <p:cNvPicPr>
                    <a:picLocks noChangeAspect="1"/>
                  </p:cNvPicPr>
                  <p:nvPr/>
                </p:nvPicPr>
                <p:blipFill>
                  <a:blip r:embed="rId22" cstate="print"/>
                  <a:stretch>
                    <a:fillRect/>
                  </a:stretch>
                </p:blipFill>
                <p:spPr>
                  <a:xfrm>
                    <a:off x="10727954" y="5660281"/>
                    <a:ext cx="441066" cy="441066"/>
                  </a:xfrm>
                  <a:prstGeom prst="rect">
                    <a:avLst/>
                  </a:prstGeom>
                </p:spPr>
              </p:pic>
            </p:grpSp>
          </p:grpSp>
          <p:grpSp>
            <p:nvGrpSpPr>
              <p:cNvPr id="22" name="Agrupar 21">
                <a:extLst>
                  <a:ext uri="{FF2B5EF4-FFF2-40B4-BE49-F238E27FC236}">
                    <a16:creationId xmlns:a16="http://schemas.microsoft.com/office/drawing/2014/main" id="{7EA54D40-E416-4799-8EDC-0B2ACA7DB687}"/>
                  </a:ext>
                </a:extLst>
              </p:cNvPr>
              <p:cNvGrpSpPr/>
              <p:nvPr/>
            </p:nvGrpSpPr>
            <p:grpSpPr>
              <a:xfrm>
                <a:off x="6353137" y="4724951"/>
                <a:ext cx="1816656" cy="1466589"/>
                <a:chOff x="6353137" y="4724951"/>
                <a:chExt cx="1816656" cy="1466589"/>
              </a:xfrm>
            </p:grpSpPr>
            <p:cxnSp>
              <p:nvCxnSpPr>
                <p:cNvPr id="23" name="Straight Connector 157">
                  <a:extLst>
                    <a:ext uri="{FF2B5EF4-FFF2-40B4-BE49-F238E27FC236}">
                      <a16:creationId xmlns:a16="http://schemas.microsoft.com/office/drawing/2014/main" id="{EFA43ADB-5F15-4750-A534-26466B71EE64}"/>
                    </a:ext>
                  </a:extLst>
                </p:cNvPr>
                <p:cNvCxnSpPr/>
                <p:nvPr/>
              </p:nvCxnSpPr>
              <p:spPr>
                <a:xfrm flipV="1">
                  <a:off x="7496251" y="4724951"/>
                  <a:ext cx="0" cy="1125125"/>
                </a:xfrm>
                <a:prstGeom prst="line">
                  <a:avLst/>
                </a:prstGeom>
                <a:ln w="6350">
                  <a:solidFill>
                    <a:srgbClr val="C1C1C1"/>
                  </a:solidFill>
                  <a:prstDash val="dash"/>
                </a:ln>
              </p:spPr>
              <p:style>
                <a:lnRef idx="1">
                  <a:schemeClr val="accent1"/>
                </a:lnRef>
                <a:fillRef idx="0">
                  <a:schemeClr val="accent1"/>
                </a:fillRef>
                <a:effectRef idx="0">
                  <a:schemeClr val="accent1"/>
                </a:effectRef>
                <a:fontRef idx="minor">
                  <a:schemeClr val="tx1"/>
                </a:fontRef>
              </p:style>
            </p:cxnSp>
            <p:grpSp>
              <p:nvGrpSpPr>
                <p:cNvPr id="24" name="Agrupar 23">
                  <a:extLst>
                    <a:ext uri="{FF2B5EF4-FFF2-40B4-BE49-F238E27FC236}">
                      <a16:creationId xmlns:a16="http://schemas.microsoft.com/office/drawing/2014/main" id="{EF96DA08-1A1B-481D-9258-49DA05A0B72B}"/>
                    </a:ext>
                  </a:extLst>
                </p:cNvPr>
                <p:cNvGrpSpPr/>
                <p:nvPr/>
              </p:nvGrpSpPr>
              <p:grpSpPr>
                <a:xfrm>
                  <a:off x="6353137" y="5628266"/>
                  <a:ext cx="1816656" cy="563274"/>
                  <a:chOff x="1481608" y="5407505"/>
                  <a:chExt cx="3704021" cy="897581"/>
                </a:xfrm>
              </p:grpSpPr>
              <p:sp>
                <p:nvSpPr>
                  <p:cNvPr id="26" name="Rounded Rectangle 168">
                    <a:extLst>
                      <a:ext uri="{FF2B5EF4-FFF2-40B4-BE49-F238E27FC236}">
                        <a16:creationId xmlns:a16="http://schemas.microsoft.com/office/drawing/2014/main" id="{6C2EAF06-B511-47E3-B63B-41997B95A0BB}"/>
                      </a:ext>
                    </a:extLst>
                  </p:cNvPr>
                  <p:cNvSpPr/>
                  <p:nvPr/>
                </p:nvSpPr>
                <p:spPr>
                  <a:xfrm>
                    <a:off x="1481608" y="5407505"/>
                    <a:ext cx="3704021" cy="897581"/>
                  </a:xfrm>
                  <a:prstGeom prst="roundRect">
                    <a:avLst/>
                  </a:prstGeom>
                  <a:solidFill>
                    <a:srgbClr val="F5F5F5"/>
                  </a:solidFill>
                  <a:ln>
                    <a:noFill/>
                  </a:ln>
                  <a:effectLst>
                    <a:outerShdw blurRad="717550" dist="190500" dir="5400000" sx="99000" sy="99000" rotWithShape="0">
                      <a:srgbClr val="000000">
                        <a:alpha val="11000"/>
                      </a:srgbClr>
                    </a:outerShdw>
                  </a:effectLst>
                </p:spPr>
                <p:style>
                  <a:lnRef idx="1">
                    <a:schemeClr val="accent1"/>
                  </a:lnRef>
                  <a:fillRef idx="3">
                    <a:schemeClr val="accent1"/>
                  </a:fillRef>
                  <a:effectRef idx="2">
                    <a:schemeClr val="accent1"/>
                  </a:effectRef>
                  <a:fontRef idx="minor">
                    <a:schemeClr val="lt1"/>
                  </a:fontRef>
                </p:style>
                <p:txBody>
                  <a:bodyPr lIns="504000" tIns="261600" rIns="312000" bIns="324000" rtlCol="0" anchor="ctr">
                    <a:noAutofit/>
                  </a:bodyPr>
                  <a:lstStyle/>
                  <a:p>
                    <a:pPr algn="ctr"/>
                    <a:endParaRPr lang="en-US" sz="2400" dirty="0">
                      <a:solidFill>
                        <a:schemeClr val="tx1"/>
                      </a:solidFill>
                      <a:latin typeface="Gartner sans"/>
                    </a:endParaRPr>
                  </a:p>
                </p:txBody>
              </p:sp>
              <p:sp>
                <p:nvSpPr>
                  <p:cNvPr id="27" name="TextBox 134">
                    <a:extLst>
                      <a:ext uri="{FF2B5EF4-FFF2-40B4-BE49-F238E27FC236}">
                        <a16:creationId xmlns:a16="http://schemas.microsoft.com/office/drawing/2014/main" id="{48926980-603B-489D-85D8-D7A2ECF84AF7}"/>
                      </a:ext>
                    </a:extLst>
                  </p:cNvPr>
                  <p:cNvSpPr txBox="1"/>
                  <p:nvPr/>
                </p:nvSpPr>
                <p:spPr>
                  <a:xfrm>
                    <a:off x="1697189" y="5682659"/>
                    <a:ext cx="1750164" cy="276999"/>
                  </a:xfrm>
                  <a:prstGeom prst="rect">
                    <a:avLst/>
                  </a:prstGeom>
                  <a:noFill/>
                </p:spPr>
                <p:txBody>
                  <a:bodyPr wrap="none" rtlCol="0">
                    <a:spAutoFit/>
                  </a:bodyPr>
                  <a:lstStyle/>
                  <a:p>
                    <a:r>
                      <a:rPr lang="en-US" sz="1200" b="1" dirty="0"/>
                      <a:t>Ticketing</a:t>
                    </a:r>
                  </a:p>
                </p:txBody>
              </p:sp>
            </p:grpSp>
            <p:pic>
              <p:nvPicPr>
                <p:cNvPr id="25" name="Picture 2">
                  <a:extLst>
                    <a:ext uri="{FF2B5EF4-FFF2-40B4-BE49-F238E27FC236}">
                      <a16:creationId xmlns:a16="http://schemas.microsoft.com/office/drawing/2014/main" id="{2D5464E8-94E5-4E13-9574-1AA85DED2C80}"/>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327719" y="5770655"/>
                  <a:ext cx="701751" cy="27519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8" name="Imagem 17">
              <a:extLst>
                <a:ext uri="{FF2B5EF4-FFF2-40B4-BE49-F238E27FC236}">
                  <a16:creationId xmlns:a16="http://schemas.microsoft.com/office/drawing/2014/main" id="{22255C23-E9C7-4894-94D0-5FA1B5869D6A}"/>
                </a:ext>
              </a:extLst>
            </p:cNvPr>
            <p:cNvPicPr>
              <a:picLocks noChangeAspect="1"/>
            </p:cNvPicPr>
            <p:nvPr/>
          </p:nvPicPr>
          <p:blipFill>
            <a:blip r:embed="rId24"/>
            <a:stretch>
              <a:fillRect/>
            </a:stretch>
          </p:blipFill>
          <p:spPr>
            <a:xfrm>
              <a:off x="4889089" y="3076575"/>
              <a:ext cx="285750" cy="704850"/>
            </a:xfrm>
            <a:prstGeom prst="rect">
              <a:avLst/>
            </a:prstGeom>
          </p:spPr>
        </p:pic>
        <p:pic>
          <p:nvPicPr>
            <p:cNvPr id="19" name="Imagem 18">
              <a:extLst>
                <a:ext uri="{FF2B5EF4-FFF2-40B4-BE49-F238E27FC236}">
                  <a16:creationId xmlns:a16="http://schemas.microsoft.com/office/drawing/2014/main" id="{14ACB0AB-E385-4370-876B-FBE6BA759C78}"/>
                </a:ext>
              </a:extLst>
            </p:cNvPr>
            <p:cNvPicPr>
              <a:picLocks noChangeAspect="1"/>
            </p:cNvPicPr>
            <p:nvPr/>
          </p:nvPicPr>
          <p:blipFill>
            <a:blip r:embed="rId24"/>
            <a:stretch>
              <a:fillRect/>
            </a:stretch>
          </p:blipFill>
          <p:spPr>
            <a:xfrm>
              <a:off x="4967410" y="3429000"/>
              <a:ext cx="285750" cy="704850"/>
            </a:xfrm>
            <a:prstGeom prst="rect">
              <a:avLst/>
            </a:prstGeom>
          </p:spPr>
        </p:pic>
        <p:sp>
          <p:nvSpPr>
            <p:cNvPr id="20" name="Rectangle 22">
              <a:extLst>
                <a:ext uri="{FF2B5EF4-FFF2-40B4-BE49-F238E27FC236}">
                  <a16:creationId xmlns:a16="http://schemas.microsoft.com/office/drawing/2014/main" id="{50D38512-7D3E-471C-8C10-AF38DEA5CF0B}"/>
                </a:ext>
              </a:extLst>
            </p:cNvPr>
            <p:cNvSpPr/>
            <p:nvPr/>
          </p:nvSpPr>
          <p:spPr>
            <a:xfrm rot="5400000">
              <a:off x="5050404" y="2923339"/>
              <a:ext cx="1256156" cy="1221748"/>
            </a:xfrm>
            <a:prstGeom prst="rect">
              <a:avLst/>
            </a:prstGeom>
            <a:effectLst/>
          </p:spPr>
          <p:txBody>
            <a:bodyPr wrap="none">
              <a:prstTxWarp prst="textArchUp">
                <a:avLst>
                  <a:gd name="adj" fmla="val 16465467"/>
                </a:avLst>
              </a:prstTxWarp>
              <a:spAutoFit/>
            </a:bodyPr>
            <a:lstStyle/>
            <a:p>
              <a:pPr algn="ctr"/>
              <a:r>
                <a:rPr lang="pt-BR" sz="1600" b="1" dirty="0">
                  <a:latin typeface="+mj-lt"/>
                  <a:ea typeface="Open Sans" panose="020B0606030504020204" pitchFamily="34" charset="0"/>
                  <a:cs typeface="Open Sans"/>
                </a:rPr>
                <a:t>M</a:t>
              </a:r>
              <a:r>
                <a:rPr lang="en-US" sz="1600" b="1" dirty="0">
                  <a:latin typeface="+mj-lt"/>
                  <a:ea typeface="Open Sans" panose="020B0606030504020204" pitchFamily="34" charset="0"/>
                  <a:cs typeface="Open Sans"/>
                </a:rPr>
                <a:t>ERGE</a:t>
              </a:r>
            </a:p>
          </p:txBody>
        </p:sp>
      </p:grpSp>
      <p:pic>
        <p:nvPicPr>
          <p:cNvPr id="82" name="Picture 163" descr="visual-studio-logo.png">
            <a:extLst>
              <a:ext uri="{FF2B5EF4-FFF2-40B4-BE49-F238E27FC236}">
                <a16:creationId xmlns:a16="http://schemas.microsoft.com/office/drawing/2014/main" id="{660B6E67-21A8-4231-9EB4-529AA2F3502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021534" y="3678699"/>
            <a:ext cx="987096" cy="173468"/>
          </a:xfrm>
          <a:prstGeom prst="rect">
            <a:avLst/>
          </a:prstGeom>
        </p:spPr>
      </p:pic>
      <p:pic>
        <p:nvPicPr>
          <p:cNvPr id="83" name="Picture 8" descr="http://search.cpan.org/src/MLANIER/Alien-SVN-1.6.12.0/src/subversion/notes/logo/subversion_logo_notxt.png">
            <a:extLst>
              <a:ext uri="{FF2B5EF4-FFF2-40B4-BE49-F238E27FC236}">
                <a16:creationId xmlns:a16="http://schemas.microsoft.com/office/drawing/2014/main" id="{042A777B-6AEA-44EB-A58E-B7197AC1D077}"/>
              </a:ext>
            </a:extLst>
          </p:cNvPr>
          <p:cNvPicPr>
            <a:picLocks noChangeAspect="1" noChangeArrowheads="1"/>
          </p:cNvPicPr>
          <p:nvPr userDrawn="1"/>
        </p:nvPicPr>
        <p:blipFill>
          <a:blip r:embed="rId26" cstate="print">
            <a:extLst>
              <a:ext uri="{28A0092B-C50C-407E-A947-70E740481C1C}">
                <a14:useLocalDpi xmlns:a14="http://schemas.microsoft.com/office/drawing/2010/main" val="0"/>
              </a:ext>
            </a:extLst>
          </a:blip>
          <a:srcRect/>
          <a:stretch>
            <a:fillRect/>
          </a:stretch>
        </p:blipFill>
        <p:spPr bwMode="auto">
          <a:xfrm>
            <a:off x="558834" y="3661715"/>
            <a:ext cx="257911" cy="18813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4" name="Picture 6" descr="http://www.perforce.com/sites/all/themes/perforce/logo.png">
            <a:extLst>
              <a:ext uri="{FF2B5EF4-FFF2-40B4-BE49-F238E27FC236}">
                <a16:creationId xmlns:a16="http://schemas.microsoft.com/office/drawing/2014/main" id="{4922BD2E-87F6-4992-A41F-317BDD14D720}"/>
              </a:ext>
            </a:extLst>
          </p:cNvPr>
          <p:cNvPicPr>
            <a:picLocks noChangeAspect="1" noChangeArrowheads="1"/>
          </p:cNvPicPr>
          <p:nvPr userDrawn="1"/>
        </p:nvPicPr>
        <p:blipFill>
          <a:blip r:embed="rId27" cstate="print">
            <a:extLst>
              <a:ext uri="{28A0092B-C50C-407E-A947-70E740481C1C}">
                <a14:useLocalDpi xmlns:a14="http://schemas.microsoft.com/office/drawing/2010/main" val="0"/>
              </a:ext>
            </a:extLst>
          </a:blip>
          <a:srcRect/>
          <a:stretch>
            <a:fillRect/>
          </a:stretch>
        </p:blipFill>
        <p:spPr bwMode="auto">
          <a:xfrm>
            <a:off x="681964" y="4058621"/>
            <a:ext cx="861249" cy="15887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5" name="Picture 2" descr="https://camo.githubusercontent.com/233e6dc4e0b7db13dea0ee1164c9eaac875269db/687474703a2f2f636c2e6c792f31493233336a316c3258336333313143314331482f4769742d4c6f676f2d32436f6c6f722e706e67">
            <a:extLst>
              <a:ext uri="{FF2B5EF4-FFF2-40B4-BE49-F238E27FC236}">
                <a16:creationId xmlns:a16="http://schemas.microsoft.com/office/drawing/2014/main" id="{0CEF0FDB-125C-4ED8-A06B-C0F03B16BF51}"/>
              </a:ext>
            </a:extLst>
          </p:cNvPr>
          <p:cNvPicPr>
            <a:picLocks noChangeAspect="1" noChangeArrowheads="1"/>
          </p:cNvPicPr>
          <p:nvPr userDrawn="1"/>
        </p:nvPicPr>
        <p:blipFill>
          <a:blip r:embed="rId28" cstate="print">
            <a:extLst>
              <a:ext uri="{28A0092B-C50C-407E-A947-70E740481C1C}">
                <a14:useLocalDpi xmlns:a14="http://schemas.microsoft.com/office/drawing/2010/main" val="0"/>
              </a:ext>
            </a:extLst>
          </a:blip>
          <a:srcRect/>
          <a:stretch>
            <a:fillRect/>
          </a:stretch>
        </p:blipFill>
        <p:spPr bwMode="auto">
          <a:xfrm>
            <a:off x="1738242" y="3931605"/>
            <a:ext cx="412833" cy="172391"/>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86" name="Picture 2" descr="How to manage secrets in GitLab CI - SecretHub">
            <a:extLst>
              <a:ext uri="{FF2B5EF4-FFF2-40B4-BE49-F238E27FC236}">
                <a16:creationId xmlns:a16="http://schemas.microsoft.com/office/drawing/2014/main" id="{96CED262-5802-4986-9549-8EDC40E71CF0}"/>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3058407" y="5077346"/>
            <a:ext cx="483254" cy="540107"/>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4" descr="Curso de controle de estoque em 8 dias - Less Code More Working">
            <a:extLst>
              <a:ext uri="{FF2B5EF4-FFF2-40B4-BE49-F238E27FC236}">
                <a16:creationId xmlns:a16="http://schemas.microsoft.com/office/drawing/2014/main" id="{3527A637-BD2D-411A-A26F-E327A543C7C7}"/>
              </a:ext>
            </a:extLst>
          </p:cNvPr>
          <p:cNvPicPr>
            <a:picLocks noChangeAspect="1" noChangeArrowheads="1"/>
          </p:cNvPicPr>
          <p:nvPr userDrawn="1"/>
        </p:nvPicPr>
        <p:blipFill>
          <a:blip r:embed="rId30">
            <a:extLst>
              <a:ext uri="{28A0092B-C50C-407E-A947-70E740481C1C}">
                <a14:useLocalDpi xmlns:a14="http://schemas.microsoft.com/office/drawing/2010/main" val="0"/>
              </a:ext>
            </a:extLst>
          </a:blip>
          <a:srcRect/>
          <a:stretch>
            <a:fillRect/>
          </a:stretch>
        </p:blipFill>
        <p:spPr bwMode="auto">
          <a:xfrm>
            <a:off x="1515082" y="1364744"/>
            <a:ext cx="773948" cy="386974"/>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a:extLst>
              <a:ext uri="{FF2B5EF4-FFF2-40B4-BE49-F238E27FC236}">
                <a16:creationId xmlns:a16="http://schemas.microsoft.com/office/drawing/2014/main" id="{F8C88B3A-8A54-4BC7-A769-1192DE305796}"/>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2399479" y="5677241"/>
            <a:ext cx="977540" cy="31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50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umario da PoC">
    <p:spTree>
      <p:nvGrpSpPr>
        <p:cNvPr id="1" name=""/>
        <p:cNvGrpSpPr/>
        <p:nvPr/>
      </p:nvGrpSpPr>
      <p:grpSpPr>
        <a:xfrm>
          <a:off x="0" y="0"/>
          <a:ext cx="0" cy="0"/>
          <a:chOff x="0" y="0"/>
          <a:chExt cx="0" cy="0"/>
        </a:xfrm>
      </p:grpSpPr>
      <p:pic>
        <p:nvPicPr>
          <p:cNvPr id="6" name="Imagem 5" descr="Uma imagem contendo Aplicativo&#10;&#10;Descrição gerada automaticamente">
            <a:extLst>
              <a:ext uri="{FF2B5EF4-FFF2-40B4-BE49-F238E27FC236}">
                <a16:creationId xmlns:a16="http://schemas.microsoft.com/office/drawing/2014/main" id="{85246053-53F6-4910-B93E-647E75C97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02D651DD-13AE-460C-BE51-4C294425ECF0}"/>
              </a:ext>
            </a:extLst>
          </p:cNvPr>
          <p:cNvSpPr txBox="1"/>
          <p:nvPr userDrawn="1"/>
        </p:nvSpPr>
        <p:spPr>
          <a:xfrm>
            <a:off x="-1" y="117446"/>
            <a:ext cx="9236279" cy="553998"/>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SUMÁRIO DA POC</a:t>
            </a:r>
          </a:p>
        </p:txBody>
      </p:sp>
      <p:sp>
        <p:nvSpPr>
          <p:cNvPr id="8" name="CustomShape 2">
            <a:extLst>
              <a:ext uri="{FF2B5EF4-FFF2-40B4-BE49-F238E27FC236}">
                <a16:creationId xmlns:a16="http://schemas.microsoft.com/office/drawing/2014/main" id="{C7F307E0-E062-48BA-B559-32D8E4F1A5A5}"/>
              </a:ext>
            </a:extLst>
          </p:cNvPr>
          <p:cNvSpPr/>
          <p:nvPr userDrawn="1"/>
        </p:nvSpPr>
        <p:spPr>
          <a:xfrm>
            <a:off x="217481" y="1315043"/>
            <a:ext cx="5409889" cy="473419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t"/>
          <a:lstStyle/>
          <a:p>
            <a:pPr>
              <a:lnSpc>
                <a:spcPct val="100000"/>
              </a:lnSpc>
            </a:pPr>
            <a:r>
              <a:rPr lang="pt-BR" sz="2400" b="1" spc="-1" dirty="0">
                <a:solidFill>
                  <a:srgbClr val="000000"/>
                </a:solidFill>
                <a:latin typeface="Lato Black" panose="020F0A02020204030203" pitchFamily="34" charset="0"/>
                <a:ea typeface="Arial"/>
              </a:rPr>
              <a:t>Preparação de ambiente p/</a:t>
            </a:r>
            <a:endParaRPr lang="pt-BR" sz="2400" b="1" spc="-1" dirty="0">
              <a:solidFill>
                <a:srgbClr val="000000"/>
              </a:solidFill>
              <a:latin typeface="+mj-lt"/>
              <a:ea typeface="Arial"/>
            </a:endParaRPr>
          </a:p>
          <a:p>
            <a:pPr marL="1371600" lvl="2" indent="-457200">
              <a:buFont typeface="Arial" panose="020B0604020202020204" pitchFamily="34" charset="0"/>
              <a:buChar char="•"/>
            </a:pPr>
            <a:endParaRPr lang="pt-BR" sz="2000" b="1" strike="noStrike" spc="-1" dirty="0">
              <a:solidFill>
                <a:srgbClr val="000000"/>
              </a:solidFill>
              <a:latin typeface="+mj-lt"/>
              <a:ea typeface="Arial"/>
            </a:endParaRPr>
          </a:p>
        </p:txBody>
      </p:sp>
      <p:sp>
        <p:nvSpPr>
          <p:cNvPr id="9" name="CustomShape 2">
            <a:extLst>
              <a:ext uri="{FF2B5EF4-FFF2-40B4-BE49-F238E27FC236}">
                <a16:creationId xmlns:a16="http://schemas.microsoft.com/office/drawing/2014/main" id="{D1A6ECCF-A4F8-404A-AF37-986B744DEC77}"/>
              </a:ext>
            </a:extLst>
          </p:cNvPr>
          <p:cNvSpPr/>
          <p:nvPr userDrawn="1"/>
        </p:nvSpPr>
        <p:spPr>
          <a:xfrm>
            <a:off x="6096000" y="1315042"/>
            <a:ext cx="5409889" cy="5094635"/>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t"/>
          <a:lstStyle/>
          <a:p>
            <a:pPr>
              <a:lnSpc>
                <a:spcPct val="100000"/>
              </a:lnSpc>
            </a:pPr>
            <a:r>
              <a:rPr lang="pt-BR" sz="2400" b="1" spc="-1" dirty="0">
                <a:solidFill>
                  <a:srgbClr val="000000"/>
                </a:solidFill>
                <a:latin typeface="Lato Black" panose="020F0A02020204030203" pitchFamily="34" charset="0"/>
                <a:ea typeface="Arial"/>
              </a:rPr>
              <a:t>HIGHLIGHTS:</a:t>
            </a:r>
          </a:p>
          <a:p>
            <a:pPr marL="914400" lvl="1" indent="-457200">
              <a:buFont typeface="Arial" panose="020B0604020202020204" pitchFamily="34" charset="0"/>
              <a:buChar char="•"/>
            </a:pPr>
            <a:r>
              <a:rPr lang="pt-BR" sz="2000" b="1" spc="-1" dirty="0">
                <a:solidFill>
                  <a:srgbClr val="000000"/>
                </a:solidFill>
                <a:latin typeface="+mj-lt"/>
              </a:rPr>
              <a:t>Análise dos projetos sugeridos pela PEBMED</a:t>
            </a:r>
          </a:p>
          <a:p>
            <a:pPr marL="914400" lvl="1" indent="-457200">
              <a:buFont typeface="Arial" panose="020B0604020202020204" pitchFamily="34" charset="0"/>
              <a:buChar char="•"/>
            </a:pPr>
            <a:r>
              <a:rPr lang="pt-BR" sz="2000" b="1" spc="-1" dirty="0">
                <a:solidFill>
                  <a:srgbClr val="000000"/>
                </a:solidFill>
                <a:latin typeface="+mj-lt"/>
              </a:rPr>
              <a:t>Análise incremental – velocidade de </a:t>
            </a:r>
            <a:r>
              <a:rPr lang="pt-BR" sz="2000" b="1" spc="-1" dirty="0" err="1">
                <a:solidFill>
                  <a:srgbClr val="000000"/>
                </a:solidFill>
                <a:latin typeface="+mj-lt"/>
              </a:rPr>
              <a:t>scan</a:t>
            </a:r>
            <a:endParaRPr lang="pt-BR" sz="2000" b="1" spc="-1" dirty="0">
              <a:solidFill>
                <a:srgbClr val="000000"/>
              </a:solidFill>
              <a:latin typeface="+mj-lt"/>
            </a:endParaRPr>
          </a:p>
          <a:p>
            <a:pPr marL="914400" lvl="1" indent="-457200">
              <a:buFont typeface="Arial" panose="020B0604020202020204" pitchFamily="34" charset="0"/>
              <a:buChar char="•"/>
            </a:pPr>
            <a:r>
              <a:rPr lang="pt-BR" sz="2000" b="1" strike="noStrike" spc="-1" dirty="0">
                <a:solidFill>
                  <a:srgbClr val="000000"/>
                </a:solidFill>
                <a:latin typeface="+mj-lt"/>
                <a:ea typeface="Arial"/>
              </a:rPr>
              <a:t>Navegação gráfica para entendimento do progresso de vulnerabilidades no código (vetor de ataque);</a:t>
            </a:r>
          </a:p>
          <a:p>
            <a:pPr marL="914400" lvl="1" indent="-457200">
              <a:buFont typeface="Arial" panose="020B0604020202020204" pitchFamily="34" charset="0"/>
              <a:buChar char="•"/>
            </a:pPr>
            <a:r>
              <a:rPr lang="pt-BR" sz="2000" spc="-1" dirty="0">
                <a:solidFill>
                  <a:srgbClr val="000000"/>
                </a:solidFill>
                <a:ea typeface="Arial"/>
              </a:rPr>
              <a:t>Best </a:t>
            </a:r>
            <a:r>
              <a:rPr lang="pt-BR" sz="2000" spc="-1" dirty="0" err="1">
                <a:solidFill>
                  <a:srgbClr val="000000"/>
                </a:solidFill>
                <a:ea typeface="Arial"/>
              </a:rPr>
              <a:t>Fix</a:t>
            </a:r>
            <a:r>
              <a:rPr lang="pt-BR" sz="2000" spc="-1" dirty="0">
                <a:solidFill>
                  <a:srgbClr val="000000"/>
                </a:solidFill>
                <a:ea typeface="Arial"/>
              </a:rPr>
              <a:t> </a:t>
            </a:r>
            <a:r>
              <a:rPr lang="pt-BR" sz="2000" spc="-1" dirty="0" err="1">
                <a:solidFill>
                  <a:srgbClr val="000000"/>
                </a:solidFill>
                <a:ea typeface="Arial"/>
              </a:rPr>
              <a:t>Location</a:t>
            </a:r>
            <a:r>
              <a:rPr lang="pt-BR" sz="2000" spc="-1" dirty="0">
                <a:solidFill>
                  <a:srgbClr val="000000"/>
                </a:solidFill>
                <a:ea typeface="Arial"/>
              </a:rPr>
              <a:t>;</a:t>
            </a:r>
          </a:p>
          <a:p>
            <a:pPr marL="914400" lvl="1" indent="-457200">
              <a:buFont typeface="Arial" panose="020B0604020202020204" pitchFamily="34" charset="0"/>
              <a:buChar char="•"/>
            </a:pPr>
            <a:r>
              <a:rPr lang="pt-BR" sz="2000" spc="-1" dirty="0" err="1">
                <a:solidFill>
                  <a:srgbClr val="000000"/>
                </a:solidFill>
                <a:ea typeface="Arial"/>
              </a:rPr>
              <a:t>Preset</a:t>
            </a:r>
            <a:r>
              <a:rPr lang="pt-BR" sz="2000" spc="-1" dirty="0">
                <a:solidFill>
                  <a:srgbClr val="000000"/>
                </a:solidFill>
                <a:ea typeface="Arial"/>
              </a:rPr>
              <a:t> de análises customizados;</a:t>
            </a:r>
          </a:p>
          <a:p>
            <a:pPr marL="914400" lvl="1" indent="-457200">
              <a:buFont typeface="Arial" panose="020B0604020202020204" pitchFamily="34" charset="0"/>
              <a:buChar char="•"/>
            </a:pPr>
            <a:r>
              <a:rPr lang="pt-BR" sz="2000" b="1" spc="-1" dirty="0">
                <a:solidFill>
                  <a:srgbClr val="000000"/>
                </a:solidFill>
                <a:latin typeface="+mj-lt"/>
                <a:ea typeface="Arial"/>
              </a:rPr>
              <a:t>Regras de buscas customizadas</a:t>
            </a:r>
            <a:r>
              <a:rPr lang="pt-BR" sz="2000" b="1" strike="noStrike" spc="-1" dirty="0">
                <a:solidFill>
                  <a:srgbClr val="000000"/>
                </a:solidFill>
                <a:latin typeface="+mj-lt"/>
                <a:ea typeface="Arial"/>
              </a:rPr>
              <a:t>;</a:t>
            </a:r>
          </a:p>
          <a:p>
            <a:pPr marL="914400" lvl="1" indent="-457200">
              <a:buFont typeface="Arial" panose="020B0604020202020204" pitchFamily="34" charset="0"/>
              <a:buChar char="•"/>
            </a:pPr>
            <a:r>
              <a:rPr lang="pt-BR" sz="2000" b="1" spc="-1" dirty="0">
                <a:solidFill>
                  <a:srgbClr val="000000"/>
                </a:solidFill>
                <a:latin typeface="+mj-lt"/>
                <a:ea typeface="Arial"/>
              </a:rPr>
              <a:t>Análise Estática integral para partir da IDE;</a:t>
            </a:r>
          </a:p>
          <a:p>
            <a:pPr marL="914400" lvl="1" indent="-457200">
              <a:buFont typeface="Arial" panose="020B0604020202020204" pitchFamily="34" charset="0"/>
              <a:buChar char="•"/>
            </a:pPr>
            <a:r>
              <a:rPr lang="pt-BR" sz="2000" b="1" strike="noStrike" spc="-1" dirty="0">
                <a:solidFill>
                  <a:srgbClr val="000000"/>
                </a:solidFill>
                <a:latin typeface="+mj-lt"/>
                <a:ea typeface="Arial"/>
              </a:rPr>
              <a:t>Análise de código incompleto (sem necessidade de compilação ou binário);</a:t>
            </a:r>
          </a:p>
          <a:p>
            <a:pPr marL="914400" lvl="1" indent="-457200">
              <a:buFont typeface="Arial" panose="020B0604020202020204" pitchFamily="34" charset="0"/>
              <a:buChar char="•"/>
            </a:pPr>
            <a:r>
              <a:rPr lang="pt-BR" sz="2000" b="1" spc="-1" dirty="0">
                <a:solidFill>
                  <a:srgbClr val="000000"/>
                </a:solidFill>
                <a:latin typeface="+mj-lt"/>
                <a:ea typeface="Arial"/>
              </a:rPr>
              <a:t>Integração com CI/CD</a:t>
            </a:r>
          </a:p>
          <a:p>
            <a:pPr marL="914400" lvl="1" indent="-457200">
              <a:buFont typeface="Arial" panose="020B0604020202020204" pitchFamily="34" charset="0"/>
              <a:buChar char="•"/>
            </a:pPr>
            <a:r>
              <a:rPr lang="pt-BR" sz="2000" b="1" spc="-1" dirty="0">
                <a:solidFill>
                  <a:srgbClr val="000000"/>
                </a:solidFill>
                <a:latin typeface="+mj-lt"/>
                <a:ea typeface="Arial"/>
              </a:rPr>
              <a:t>Integração no GitHub</a:t>
            </a:r>
          </a:p>
          <a:p>
            <a:pPr marL="914400" lvl="1" indent="-457200">
              <a:buFont typeface="Arial" panose="020B0604020202020204" pitchFamily="34" charset="0"/>
              <a:buChar char="•"/>
            </a:pPr>
            <a:r>
              <a:rPr lang="pt-BR" sz="2000" b="1" spc="-1" dirty="0">
                <a:solidFill>
                  <a:srgbClr val="000000"/>
                </a:solidFill>
                <a:latin typeface="+mj-lt"/>
                <a:ea typeface="Arial"/>
              </a:rPr>
              <a:t>SCA – dependências, </a:t>
            </a:r>
            <a:r>
              <a:rPr lang="pt-BR" sz="2000" b="1" spc="-1" dirty="0" err="1">
                <a:solidFill>
                  <a:srgbClr val="000000"/>
                </a:solidFill>
                <a:latin typeface="+mj-lt"/>
                <a:ea typeface="Arial"/>
              </a:rPr>
              <a:t>compliance</a:t>
            </a:r>
            <a:r>
              <a:rPr lang="pt-BR" sz="2000" b="1" spc="-1" dirty="0">
                <a:solidFill>
                  <a:srgbClr val="000000"/>
                </a:solidFill>
                <a:latin typeface="+mj-lt"/>
                <a:ea typeface="Arial"/>
              </a:rPr>
              <a:t> de licenças.</a:t>
            </a:r>
            <a:endParaRPr lang="pt-BR" sz="2000" b="1" strike="noStrike" spc="-1" dirty="0">
              <a:solidFill>
                <a:srgbClr val="000000"/>
              </a:solidFill>
              <a:latin typeface="+mj-lt"/>
              <a:ea typeface="Arial"/>
            </a:endParaRPr>
          </a:p>
        </p:txBody>
      </p:sp>
      <p:cxnSp>
        <p:nvCxnSpPr>
          <p:cNvPr id="10" name="Conector reto 9">
            <a:extLst>
              <a:ext uri="{FF2B5EF4-FFF2-40B4-BE49-F238E27FC236}">
                <a16:creationId xmlns:a16="http://schemas.microsoft.com/office/drawing/2014/main" id="{A382F366-19C8-4AF9-A696-722476C47A77}"/>
              </a:ext>
            </a:extLst>
          </p:cNvPr>
          <p:cNvCxnSpPr>
            <a:cxnSpLocks/>
          </p:cNvCxnSpPr>
          <p:nvPr userDrawn="1"/>
        </p:nvCxnSpPr>
        <p:spPr>
          <a:xfrm>
            <a:off x="5717219" y="1553592"/>
            <a:ext cx="0" cy="4580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3679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Slide de Título">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m 5" descr="Logotipo, nome da empresa&#10;&#10;Descrição gerada automaticamente">
            <a:extLst>
              <a:ext uri="{FF2B5EF4-FFF2-40B4-BE49-F238E27FC236}">
                <a16:creationId xmlns:a16="http://schemas.microsoft.com/office/drawing/2014/main" id="{95B78202-D0D9-41DA-B873-2E2FE5FA35C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2091" t="-11296" r="6860" b="11490"/>
          <a:stretch/>
        </p:blipFill>
        <p:spPr>
          <a:xfrm>
            <a:off x="9316278" y="935762"/>
            <a:ext cx="2886943" cy="5922238"/>
          </a:xfrm>
          <a:prstGeom prst="rect">
            <a:avLst/>
          </a:prstGeom>
        </p:spPr>
      </p:pic>
    </p:spTree>
    <p:extLst>
      <p:ext uri="{BB962C8B-B14F-4D97-AF65-F5344CB8AC3E}">
        <p14:creationId xmlns:p14="http://schemas.microsoft.com/office/powerpoint/2010/main" val="2344580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xFlow">
    <p:spTree>
      <p:nvGrpSpPr>
        <p:cNvPr id="1" name=""/>
        <p:cNvGrpSpPr/>
        <p:nvPr/>
      </p:nvGrpSpPr>
      <p:grpSpPr>
        <a:xfrm>
          <a:off x="0" y="0"/>
          <a:ext cx="0" cy="0"/>
          <a:chOff x="0" y="0"/>
          <a:chExt cx="0" cy="0"/>
        </a:xfrm>
      </p:grpSpPr>
      <p:pic>
        <p:nvPicPr>
          <p:cNvPr id="12" name="Imagem 11" descr="Uma imagem contendo Aplicativo&#10;&#10;Descrição gerada automaticamente">
            <a:extLst>
              <a:ext uri="{FF2B5EF4-FFF2-40B4-BE49-F238E27FC236}">
                <a16:creationId xmlns:a16="http://schemas.microsoft.com/office/drawing/2014/main" id="{B33ACEFC-7AA0-4F53-A764-AF9382453C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CaixaDeTexto 12">
            <a:extLst>
              <a:ext uri="{FF2B5EF4-FFF2-40B4-BE49-F238E27FC236}">
                <a16:creationId xmlns:a16="http://schemas.microsoft.com/office/drawing/2014/main" id="{277EA949-2BB8-476F-A3EA-6A8205D65C43}"/>
              </a:ext>
            </a:extLst>
          </p:cNvPr>
          <p:cNvSpPr txBox="1"/>
          <p:nvPr userDrawn="1"/>
        </p:nvSpPr>
        <p:spPr>
          <a:xfrm>
            <a:off x="-7760" y="-19015"/>
            <a:ext cx="9227890" cy="1015663"/>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ANÁLISE AUTOMÁTICA A PARTIR DE EVENTOS DE REPOSITÓRIO</a:t>
            </a:r>
          </a:p>
        </p:txBody>
      </p:sp>
      <p:pic>
        <p:nvPicPr>
          <p:cNvPr id="14" name="Imagem 13">
            <a:extLst>
              <a:ext uri="{FF2B5EF4-FFF2-40B4-BE49-F238E27FC236}">
                <a16:creationId xmlns:a16="http://schemas.microsoft.com/office/drawing/2014/main" id="{7D3696CF-45B2-4C41-8788-090F370EF024}"/>
              </a:ext>
            </a:extLst>
          </p:cNvPr>
          <p:cNvPicPr>
            <a:picLocks noChangeAspect="1"/>
          </p:cNvPicPr>
          <p:nvPr userDrawn="1"/>
        </p:nvPicPr>
        <p:blipFill>
          <a:blip r:embed="rId3"/>
          <a:stretch>
            <a:fillRect/>
          </a:stretch>
        </p:blipFill>
        <p:spPr>
          <a:xfrm>
            <a:off x="873194" y="1065889"/>
            <a:ext cx="6419087" cy="5016130"/>
          </a:xfrm>
          <a:prstGeom prst="rect">
            <a:avLst/>
          </a:prstGeom>
        </p:spPr>
      </p:pic>
      <p:sp>
        <p:nvSpPr>
          <p:cNvPr id="15" name="Shape 300">
            <a:extLst>
              <a:ext uri="{FF2B5EF4-FFF2-40B4-BE49-F238E27FC236}">
                <a16:creationId xmlns:a16="http://schemas.microsoft.com/office/drawing/2014/main" id="{B8413F9B-3FB5-4C9C-9237-B3747FE25331}"/>
              </a:ext>
            </a:extLst>
          </p:cNvPr>
          <p:cNvSpPr txBox="1"/>
          <p:nvPr userDrawn="1"/>
        </p:nvSpPr>
        <p:spPr>
          <a:xfrm>
            <a:off x="9385929" y="1286518"/>
            <a:ext cx="2067397" cy="4574872"/>
          </a:xfrm>
          <a:prstGeom prst="rect">
            <a:avLst/>
          </a:prstGeom>
          <a:noFill/>
          <a:ln>
            <a:noFill/>
          </a:ln>
        </p:spPr>
        <p:txBody>
          <a:bodyPr lIns="91425" tIns="91425" rIns="91425" bIns="91425" anchor="t" anchorCtr="0">
            <a:noAutofit/>
          </a:bodyPr>
          <a:lstStyle/>
          <a:p>
            <a:pPr algn="ctr">
              <a:buClr>
                <a:srgbClr val="000000"/>
              </a:buClr>
              <a:buSzPct val="25000"/>
            </a:pPr>
            <a:r>
              <a:rPr lang="pt-PT" sz="1200" b="1" dirty="0">
                <a:solidFill>
                  <a:srgbClr val="002060"/>
                </a:solidFill>
                <a:latin typeface="Arial" panose="020B0604020202020204" pitchFamily="34" charset="0"/>
                <a:cs typeface="Arial" panose="020B0604020202020204" pitchFamily="34" charset="0"/>
              </a:rPr>
              <a:t>Relevância/Justificativa:</a:t>
            </a:r>
          </a:p>
          <a:p>
            <a:pPr>
              <a:buClr>
                <a:srgbClr val="000000"/>
              </a:buClr>
              <a:buSzPct val="25000"/>
            </a:pPr>
            <a:endParaRPr lang="pt-PT" sz="1000" b="1" dirty="0">
              <a:solidFill>
                <a:srgbClr val="002060"/>
              </a:solidFill>
              <a:latin typeface="Arial" panose="020B0604020202020204" pitchFamily="34" charset="0"/>
              <a:cs typeface="Arial" panose="020B0604020202020204" pitchFamily="34" charset="0"/>
            </a:endParaRPr>
          </a:p>
          <a:p>
            <a:pPr lvl="0">
              <a:buClr>
                <a:srgbClr val="000000"/>
              </a:buClr>
              <a:buSzPct val="25000"/>
            </a:pP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webhooks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possibilita o disparo automático de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scans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 partir de eventos como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merges,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pushs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pull</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requests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etc. </a:t>
            </a:r>
          </a:p>
          <a:p>
            <a:pPr lvl="0">
              <a:buClr>
                <a:srgbClr val="000000"/>
              </a:buClr>
              <a:buSzPct val="25000"/>
            </a:pPr>
            <a:endPar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lvl="0">
              <a:buClr>
                <a:srgbClr val="000000"/>
              </a:buClr>
              <a:buSzPct val="25000"/>
            </a:pP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Também</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possibilita</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à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integração</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de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vulnerabilidades</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en-US" sz="1100" dirty="0" err="1">
                <a:solidFill>
                  <a:srgbClr val="002060"/>
                </a:solidFill>
                <a:latin typeface="Arial" panose="020B0604020202020204" pitchFamily="34" charset="0"/>
                <a:ea typeface="Open Sans" panose="020B0606030504020204" pitchFamily="34" charset="0"/>
                <a:cs typeface="Arial" panose="020B0604020202020204" pitchFamily="34" charset="0"/>
              </a:rPr>
              <a:t>abrindo</a:t>
            </a:r>
            <a:r>
              <a:rPr lang="en-US" sz="1100" dirty="0">
                <a:solidFill>
                  <a:srgbClr val="002060"/>
                </a:solidFill>
                <a:latin typeface="Arial" panose="020B0604020202020204" pitchFamily="34" charset="0"/>
                <a:ea typeface="Open Sans" panose="020B0606030504020204" pitchFamily="34" charset="0"/>
                <a:cs typeface="Arial" panose="020B0604020202020204" pitchFamily="34" charset="0"/>
              </a:rPr>
              <a:t> issues para: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Jira</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GitHub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Issue</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Issue</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WorkItems</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Email,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Pull</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 Merge ,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Markdown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,JSON, CSV e XML.</a:t>
            </a:r>
          </a:p>
          <a:p>
            <a:pPr lvl="0">
              <a:buClr>
                <a:srgbClr val="000000"/>
              </a:buClr>
              <a:buSzPct val="25000"/>
            </a:pPr>
            <a:endParaRPr lang="pt-BR" sz="900" b="1"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a:buClr>
                <a:srgbClr val="000000"/>
              </a:buClr>
              <a:buSzPct val="25000"/>
            </a:pPr>
            <a:r>
              <a:rPr lang="pt-BR" sz="1200" b="1" dirty="0">
                <a:solidFill>
                  <a:srgbClr val="002060"/>
                </a:solidFill>
                <a:latin typeface="Arial" panose="020B0604020202020204" pitchFamily="34" charset="0"/>
                <a:ea typeface="Open Sans" panose="020B0606030504020204" pitchFamily="34" charset="0"/>
                <a:cs typeface="Arial" panose="020B0604020202020204" pitchFamily="34" charset="0"/>
              </a:rPr>
              <a:t>O que foi feito na </a:t>
            </a:r>
            <a:r>
              <a:rPr lang="pt-BR" sz="1200" b="1" dirty="0" err="1">
                <a:solidFill>
                  <a:srgbClr val="002060"/>
                </a:solidFill>
                <a:latin typeface="Arial" panose="020B0604020202020204" pitchFamily="34" charset="0"/>
                <a:ea typeface="Open Sans" panose="020B0606030504020204" pitchFamily="34" charset="0"/>
                <a:cs typeface="Arial" panose="020B0604020202020204" pitchFamily="34" charset="0"/>
              </a:rPr>
              <a:t>PoC</a:t>
            </a:r>
            <a:r>
              <a:rPr lang="pt-BR" sz="1200" b="1" dirty="0">
                <a:solidFill>
                  <a:srgbClr val="002060"/>
                </a:solidFill>
                <a:latin typeface="Arial" panose="020B0604020202020204" pitchFamily="34" charset="0"/>
                <a:ea typeface="Open Sans" panose="020B0606030504020204" pitchFamily="34" charset="0"/>
                <a:cs typeface="Arial" panose="020B0604020202020204" pitchFamily="34" charset="0"/>
              </a:rPr>
              <a:t>:</a:t>
            </a:r>
          </a:p>
          <a:p>
            <a:pPr lvl="0">
              <a:buClr>
                <a:srgbClr val="000000"/>
              </a:buClr>
              <a:buSzPct val="25000"/>
            </a:pPr>
            <a:endParaRPr lang="pt-BR" sz="1000" dirty="0">
              <a:solidFill>
                <a:srgbClr val="002060"/>
              </a:solidFill>
              <a:latin typeface="Arial" panose="020B0604020202020204" pitchFamily="34" charset="0"/>
              <a:ea typeface="Open Sans" panose="020B0606030504020204" pitchFamily="34" charset="0"/>
              <a:cs typeface="Arial" panose="020B0604020202020204" pitchFamily="34" charset="0"/>
            </a:endParaRPr>
          </a:p>
          <a:p>
            <a:pPr>
              <a:buClr>
                <a:srgbClr val="000000"/>
              </a:buClr>
              <a:buSzPct val="25000"/>
            </a:pP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Foi feito  uma demonstração de 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scan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iniciado automaticamente a partir de um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checkin</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simulado na IDE e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commit</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 no </a:t>
            </a:r>
            <a:r>
              <a:rPr lang="pt-BR" sz="1100" dirty="0" err="1">
                <a:solidFill>
                  <a:srgbClr val="002060"/>
                </a:solidFill>
                <a:latin typeface="Arial" panose="020B0604020202020204" pitchFamily="34" charset="0"/>
                <a:ea typeface="Open Sans" panose="020B0606030504020204" pitchFamily="34" charset="0"/>
                <a:cs typeface="Arial" panose="020B0604020202020204" pitchFamily="34" charset="0"/>
              </a:rPr>
              <a:t>GitLab</a:t>
            </a:r>
            <a:r>
              <a:rPr lang="pt-BR" sz="1100" dirty="0">
                <a:solidFill>
                  <a:srgbClr val="002060"/>
                </a:solidFill>
                <a:latin typeface="Arial" panose="020B0604020202020204" pitchFamily="34" charset="0"/>
                <a:ea typeface="Open Sans" panose="020B0606030504020204" pitchFamily="34" charset="0"/>
                <a:cs typeface="Arial" panose="020B0604020202020204" pitchFamily="34" charset="0"/>
              </a:rPr>
              <a:t>.</a:t>
            </a:r>
            <a:r>
              <a:rPr lang="pt-BR" sz="1100" dirty="0">
                <a:solidFill>
                  <a:srgbClr val="002060"/>
                </a:solidFill>
                <a:latin typeface="Arial" panose="020B0604020202020204" pitchFamily="34" charset="0"/>
                <a:cs typeface="Arial" panose="020B0604020202020204" pitchFamily="34" charset="0"/>
                <a:sym typeface="Arial"/>
              </a:rPr>
              <a:t> </a:t>
            </a:r>
          </a:p>
        </p:txBody>
      </p:sp>
    </p:spTree>
    <p:extLst>
      <p:ext uri="{BB962C8B-B14F-4D97-AF65-F5344CB8AC3E}">
        <p14:creationId xmlns:p14="http://schemas.microsoft.com/office/powerpoint/2010/main" val="985203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sultados">
    <p:spTree>
      <p:nvGrpSpPr>
        <p:cNvPr id="1" name=""/>
        <p:cNvGrpSpPr/>
        <p:nvPr/>
      </p:nvGrpSpPr>
      <p:grpSpPr>
        <a:xfrm>
          <a:off x="0" y="0"/>
          <a:ext cx="0" cy="0"/>
          <a:chOff x="0" y="0"/>
          <a:chExt cx="0" cy="0"/>
        </a:xfrm>
      </p:grpSpPr>
      <p:pic>
        <p:nvPicPr>
          <p:cNvPr id="6" name="Imagem 5" descr="Uma imagem contendo Aplicativo&#10;&#10;Descrição gerada automaticamente">
            <a:extLst>
              <a:ext uri="{FF2B5EF4-FFF2-40B4-BE49-F238E27FC236}">
                <a16:creationId xmlns:a16="http://schemas.microsoft.com/office/drawing/2014/main" id="{C0D9DDB9-6C0E-4202-8EC7-9E90C2EDC6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20E633A3-25B4-4742-B070-B6E919DF8967}"/>
              </a:ext>
            </a:extLst>
          </p:cNvPr>
          <p:cNvSpPr txBox="1"/>
          <p:nvPr userDrawn="1"/>
        </p:nvSpPr>
        <p:spPr>
          <a:xfrm>
            <a:off x="0" y="121125"/>
            <a:ext cx="9227890" cy="553998"/>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ALGUNS RESULTADOS</a:t>
            </a:r>
          </a:p>
        </p:txBody>
      </p:sp>
      <p:sp>
        <p:nvSpPr>
          <p:cNvPr id="8" name="Retângulo 7">
            <a:extLst>
              <a:ext uri="{FF2B5EF4-FFF2-40B4-BE49-F238E27FC236}">
                <a16:creationId xmlns:a16="http://schemas.microsoft.com/office/drawing/2014/main" id="{89A832F2-0250-4AB3-986D-9A330559D920}"/>
              </a:ext>
            </a:extLst>
          </p:cNvPr>
          <p:cNvSpPr/>
          <p:nvPr userDrawn="1"/>
        </p:nvSpPr>
        <p:spPr>
          <a:xfrm>
            <a:off x="117447" y="1048624"/>
            <a:ext cx="11289694" cy="50732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D8E5E304-663B-45CE-809B-4648E8DE1698}"/>
              </a:ext>
            </a:extLst>
          </p:cNvPr>
          <p:cNvSpPr txBox="1"/>
          <p:nvPr userDrawn="1"/>
        </p:nvSpPr>
        <p:spPr>
          <a:xfrm>
            <a:off x="302003" y="1484851"/>
            <a:ext cx="8296712" cy="2862322"/>
          </a:xfrm>
          <a:prstGeom prst="rect">
            <a:avLst/>
          </a:prstGeom>
          <a:noFill/>
        </p:spPr>
        <p:txBody>
          <a:bodyPr wrap="square" rtlCol="0">
            <a:spAutoFit/>
          </a:bodyPr>
          <a:lstStyle/>
          <a:p>
            <a:pPr marL="285750" indent="-285750">
              <a:buFont typeface="Arial" panose="020B0604020202020204" pitchFamily="34" charset="0"/>
              <a:buChar char="•"/>
            </a:pPr>
            <a:r>
              <a:rPr lang="pt-BR" dirty="0"/>
              <a:t>O tempo de </a:t>
            </a:r>
            <a:r>
              <a:rPr lang="pt-BR" dirty="0" err="1"/>
              <a:t>Scan</a:t>
            </a:r>
            <a:r>
              <a:rPr lang="pt-BR" dirty="0"/>
              <a:t> Full de uma aplicação de 400 mil </a:t>
            </a:r>
            <a:r>
              <a:rPr lang="pt-BR" dirty="0" err="1"/>
              <a:t>LoC</a:t>
            </a:r>
            <a:r>
              <a:rPr lang="pt-BR" dirty="0"/>
              <a:t> (GFT) é de aproximadamente 30m</a:t>
            </a:r>
          </a:p>
          <a:p>
            <a:pPr marL="285750" indent="-285750">
              <a:buFont typeface="Arial" panose="020B0604020202020204" pitchFamily="34" charset="0"/>
              <a:buChar char="•"/>
            </a:pPr>
            <a:r>
              <a:rPr lang="pt-BR" dirty="0"/>
              <a:t>O tempo de </a:t>
            </a:r>
            <a:r>
              <a:rPr lang="pt-BR" dirty="0" err="1"/>
              <a:t>Scan</a:t>
            </a:r>
            <a:r>
              <a:rPr lang="pt-BR" dirty="0"/>
              <a:t> Incremental dessa mesma aplicação é de aproximadamente</a:t>
            </a:r>
          </a:p>
          <a:p>
            <a:pPr marL="285750" indent="-285750">
              <a:buFont typeface="Arial" panose="020B0604020202020204" pitchFamily="34" charset="0"/>
              <a:buChar char="•"/>
            </a:pPr>
            <a:r>
              <a:rPr lang="pt-BR" dirty="0"/>
              <a:t>Integração com esteira </a:t>
            </a:r>
            <a:r>
              <a:rPr lang="pt-BR" dirty="0" err="1"/>
              <a:t>AzureDevOps</a:t>
            </a:r>
            <a:r>
              <a:rPr lang="pt-BR" dirty="0"/>
              <a:t> realizada em menos de 5m com todas as </a:t>
            </a:r>
            <a:r>
              <a:rPr lang="pt-BR" dirty="0" err="1"/>
              <a:t>features</a:t>
            </a:r>
            <a:r>
              <a:rPr lang="pt-BR" dirty="0"/>
              <a:t> habilitadas</a:t>
            </a:r>
          </a:p>
          <a:p>
            <a:pPr marL="285750" indent="-285750">
              <a:buFont typeface="Arial" panose="020B0604020202020204" pitchFamily="34" charset="0"/>
              <a:buChar char="•"/>
            </a:pPr>
            <a:r>
              <a:rPr lang="pt-BR" dirty="0"/>
              <a:t>Função incremental testada na esteira com resultados abaixo dos 2m adicionais</a:t>
            </a:r>
          </a:p>
          <a:p>
            <a:pPr marL="285750" indent="-285750">
              <a:buFont typeface="Arial" panose="020B0604020202020204" pitchFamily="34" charset="0"/>
              <a:buChar char="•"/>
            </a:pPr>
            <a:r>
              <a:rPr lang="pt-BR" dirty="0"/>
              <a:t>Integração com as </a:t>
            </a:r>
            <a:r>
              <a:rPr lang="pt-BR" dirty="0" err="1"/>
              <a:t>IDE’s</a:t>
            </a:r>
            <a:r>
              <a:rPr lang="pt-BR" dirty="0"/>
              <a:t> utilizadas na PEBMED realizadas em 5m ou menos</a:t>
            </a:r>
          </a:p>
          <a:p>
            <a:pPr marL="285750" indent="-285750">
              <a:buFont typeface="Arial" panose="020B0604020202020204" pitchFamily="34" charset="0"/>
              <a:buChar char="•"/>
            </a:pPr>
            <a:endParaRPr lang="pt-BR" dirty="0"/>
          </a:p>
        </p:txBody>
      </p:sp>
      <p:pic>
        <p:nvPicPr>
          <p:cNvPr id="10" name="Picture 2" descr="Raízen – Wikipédia, a enciclopédia livre">
            <a:extLst>
              <a:ext uri="{FF2B5EF4-FFF2-40B4-BE49-F238E27FC236}">
                <a16:creationId xmlns:a16="http://schemas.microsoft.com/office/drawing/2014/main" id="{46526FFA-F9E6-483A-80F1-F802DD20E5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82459" y="6406842"/>
            <a:ext cx="1091510" cy="45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854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profundamento">
    <p:spTree>
      <p:nvGrpSpPr>
        <p:cNvPr id="1" name=""/>
        <p:cNvGrpSpPr/>
        <p:nvPr/>
      </p:nvGrpSpPr>
      <p:grpSpPr>
        <a:xfrm>
          <a:off x="0" y="0"/>
          <a:ext cx="0" cy="0"/>
          <a:chOff x="0" y="0"/>
          <a:chExt cx="0" cy="0"/>
        </a:xfrm>
      </p:grpSpPr>
      <p:pic>
        <p:nvPicPr>
          <p:cNvPr id="6" name="Imagem 5" descr="Uma imagem contendo Aplicativo&#10;&#10;Descrição gerada automaticamente">
            <a:extLst>
              <a:ext uri="{FF2B5EF4-FFF2-40B4-BE49-F238E27FC236}">
                <a16:creationId xmlns:a16="http://schemas.microsoft.com/office/drawing/2014/main" id="{158445FC-5B57-4C51-B6C8-17D9C4E7E1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CaixaDeTexto 6">
            <a:extLst>
              <a:ext uri="{FF2B5EF4-FFF2-40B4-BE49-F238E27FC236}">
                <a16:creationId xmlns:a16="http://schemas.microsoft.com/office/drawing/2014/main" id="{E5B4E58F-71F0-4A47-81CE-9646131EAB7C}"/>
              </a:ext>
            </a:extLst>
          </p:cNvPr>
          <p:cNvSpPr txBox="1"/>
          <p:nvPr userDrawn="1"/>
        </p:nvSpPr>
        <p:spPr>
          <a:xfrm>
            <a:off x="11395" y="142106"/>
            <a:ext cx="9227890" cy="553998"/>
          </a:xfrm>
          <a:prstGeom prst="rect">
            <a:avLst/>
          </a:prstGeom>
          <a:noFill/>
        </p:spPr>
        <p:txBody>
          <a:bodyPr wrap="square">
            <a:spAutoFit/>
          </a:bodyPr>
          <a:lstStyle/>
          <a:p>
            <a:pPr algn="ctr"/>
            <a:r>
              <a:rPr lang="pt-BR" sz="3000" b="1" dirty="0">
                <a:solidFill>
                  <a:schemeClr val="bg1"/>
                </a:solidFill>
                <a:latin typeface="Lato Black" panose="020F0A02020204030203" pitchFamily="34" charset="0"/>
              </a:rPr>
              <a:t>POSSÍVEL APROFUNDAMENTO DE POC</a:t>
            </a:r>
          </a:p>
        </p:txBody>
      </p:sp>
      <p:sp>
        <p:nvSpPr>
          <p:cNvPr id="8" name="Retângulo 7">
            <a:extLst>
              <a:ext uri="{FF2B5EF4-FFF2-40B4-BE49-F238E27FC236}">
                <a16:creationId xmlns:a16="http://schemas.microsoft.com/office/drawing/2014/main" id="{D0135FC8-D5BF-41A6-944E-9042BB74724F}"/>
              </a:ext>
            </a:extLst>
          </p:cNvPr>
          <p:cNvSpPr/>
          <p:nvPr userDrawn="1"/>
        </p:nvSpPr>
        <p:spPr>
          <a:xfrm>
            <a:off x="117447" y="1048624"/>
            <a:ext cx="11373514" cy="50732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CDC551E-8B3C-4E40-A018-5D67187E2230}"/>
              </a:ext>
            </a:extLst>
          </p:cNvPr>
          <p:cNvSpPr txBox="1"/>
          <p:nvPr userDrawn="1"/>
        </p:nvSpPr>
        <p:spPr>
          <a:xfrm>
            <a:off x="302003" y="1484851"/>
            <a:ext cx="7707305" cy="2585323"/>
          </a:xfrm>
          <a:prstGeom prst="rect">
            <a:avLst/>
          </a:prstGeom>
          <a:noFill/>
        </p:spPr>
        <p:txBody>
          <a:bodyPr wrap="square" rtlCol="0">
            <a:spAutoFit/>
          </a:bodyPr>
          <a:lstStyle/>
          <a:p>
            <a:pPr marL="285750" indent="-285750">
              <a:buFont typeface="Arial" panose="020B0604020202020204" pitchFamily="34" charset="0"/>
              <a:buChar char="•"/>
            </a:pPr>
            <a:r>
              <a:rPr lang="pt-BR" dirty="0"/>
              <a:t>Realizar </a:t>
            </a:r>
            <a:r>
              <a:rPr lang="pt-BR" dirty="0" err="1"/>
              <a:t>OnBoard</a:t>
            </a:r>
            <a:r>
              <a:rPr lang="pt-BR" dirty="0"/>
              <a:t> das aplicações para melhorar tempos de </a:t>
            </a:r>
            <a:r>
              <a:rPr lang="pt-BR" dirty="0" err="1"/>
              <a:t>Scans</a:t>
            </a:r>
            <a:endParaRPr lang="pt-BR" dirty="0"/>
          </a:p>
          <a:p>
            <a:pPr marL="285750" indent="-285750">
              <a:buFont typeface="Arial" panose="020B0604020202020204" pitchFamily="34" charset="0"/>
              <a:buChar char="•"/>
            </a:pPr>
            <a:r>
              <a:rPr lang="pt-BR" dirty="0"/>
              <a:t>Ajudar a elaborar uma estratégia de </a:t>
            </a:r>
            <a:r>
              <a:rPr lang="pt-BR" dirty="0" err="1"/>
              <a:t>Scan</a:t>
            </a:r>
            <a:r>
              <a:rPr lang="pt-BR" dirty="0"/>
              <a:t> para minimizar impactos da Esteira</a:t>
            </a:r>
          </a:p>
          <a:p>
            <a:pPr marL="285750" indent="-285750">
              <a:buFont typeface="Arial" panose="020B0604020202020204" pitchFamily="34" charset="0"/>
              <a:buChar char="•"/>
            </a:pPr>
            <a:r>
              <a:rPr lang="pt-BR" dirty="0"/>
              <a:t>Explorar mais as vantagens de uso da IDE para </a:t>
            </a:r>
            <a:r>
              <a:rPr lang="pt-BR" dirty="0" err="1"/>
              <a:t>Scans</a:t>
            </a:r>
            <a:r>
              <a:rPr lang="pt-BR" dirty="0"/>
              <a:t> e correções de vulnerabilidades</a:t>
            </a:r>
          </a:p>
          <a:p>
            <a:pPr marL="285750" indent="-285750">
              <a:buFont typeface="Arial" panose="020B0604020202020204" pitchFamily="34" charset="0"/>
              <a:buChar char="•"/>
            </a:pPr>
            <a:r>
              <a:rPr lang="pt-BR" dirty="0"/>
              <a:t>Treinamento para desenvolvedores voltados aos problemas mais graves encontrados</a:t>
            </a:r>
          </a:p>
          <a:p>
            <a:pPr marL="285750" indent="-285750">
              <a:buFont typeface="Arial" panose="020B0604020202020204" pitchFamily="34" charset="0"/>
              <a:buChar char="•"/>
            </a:pPr>
            <a:r>
              <a:rPr lang="pt-BR" dirty="0"/>
              <a:t>Tempos de </a:t>
            </a:r>
            <a:r>
              <a:rPr lang="pt-BR" dirty="0" err="1"/>
              <a:t>scans</a:t>
            </a:r>
            <a:r>
              <a:rPr lang="pt-BR" dirty="0"/>
              <a:t> incrementais dentro do esperado com redução de 80% do tempo</a:t>
            </a:r>
          </a:p>
          <a:p>
            <a:pPr marL="285750" indent="-285750">
              <a:buFont typeface="Arial" panose="020B0604020202020204" pitchFamily="34" charset="0"/>
              <a:buChar char="•"/>
            </a:pPr>
            <a:r>
              <a:rPr lang="pt-BR" dirty="0"/>
              <a:t>Integrações com esteira e </a:t>
            </a:r>
            <a:r>
              <a:rPr lang="pt-BR" dirty="0" err="1"/>
              <a:t>IDE’s</a:t>
            </a:r>
            <a:r>
              <a:rPr lang="pt-BR" dirty="0"/>
              <a:t> realizadas em tempos abaixo dos 10m</a:t>
            </a:r>
          </a:p>
        </p:txBody>
      </p:sp>
      <p:pic>
        <p:nvPicPr>
          <p:cNvPr id="10" name="Picture 4" descr="NEXT STEPS">
            <a:extLst>
              <a:ext uri="{FF2B5EF4-FFF2-40B4-BE49-F238E27FC236}">
                <a16:creationId xmlns:a16="http://schemas.microsoft.com/office/drawing/2014/main" id="{9805022D-9503-4246-887B-E503315F3273}"/>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50008" y="3766979"/>
            <a:ext cx="3530611" cy="17653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aízen – Wikipédia, a enciclopédia livre">
            <a:extLst>
              <a:ext uri="{FF2B5EF4-FFF2-40B4-BE49-F238E27FC236}">
                <a16:creationId xmlns:a16="http://schemas.microsoft.com/office/drawing/2014/main" id="{F72C8A8E-C4EE-4ED7-9A70-43B367F246E5}"/>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82459" y="6406842"/>
            <a:ext cx="1091510" cy="451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4844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a:xfrm>
            <a:off x="8011886" y="6356350"/>
            <a:ext cx="3875315" cy="365125"/>
          </a:xfrm>
        </p:spPr>
        <p:txBody>
          <a:bodyPr/>
          <a:lstStyle>
            <a:lvl1pPr>
              <a:defRPr sz="1100">
                <a:latin typeface="+mn-lt"/>
                <a:ea typeface="Open Sans" charset="0"/>
                <a:cs typeface="Open Sans" charset="0"/>
              </a:defRPr>
            </a:lvl1pPr>
          </a:lstStyle>
          <a:p>
            <a:r>
              <a:rPr lang="en-US" dirty="0"/>
              <a:t>Proprietary &amp; Confidential | All Rights Reserved   |  </a:t>
            </a:r>
            <a:fld id="{AB5BA352-AA55-844E-98D0-0CBBE6F0DCC2}" type="slidenum">
              <a:rPr lang="en-US" sz="1200" b="1" smtClean="0">
                <a:solidFill>
                  <a:schemeClr val="tx1"/>
                </a:solidFill>
              </a:rPr>
              <a:pPr/>
              <a:t>‹nº›</a:t>
            </a:fld>
            <a:endParaRPr lang="en-US" sz="1200" b="1" dirty="0">
              <a:solidFill>
                <a:schemeClr val="tx1"/>
              </a:solidFill>
            </a:endParaRPr>
          </a:p>
        </p:txBody>
      </p:sp>
      <p:sp>
        <p:nvSpPr>
          <p:cNvPr id="10" name="Title 1"/>
          <p:cNvSpPr>
            <a:spLocks noGrp="1"/>
          </p:cNvSpPr>
          <p:nvPr>
            <p:ph type="title" hasCustomPrompt="1"/>
          </p:nvPr>
        </p:nvSpPr>
        <p:spPr>
          <a:xfrm>
            <a:off x="454690" y="131191"/>
            <a:ext cx="11432054" cy="651298"/>
          </a:xfrm>
        </p:spPr>
        <p:txBody>
          <a:bodyPr anchor="ctr" anchorCtr="0">
            <a:noAutofit/>
          </a:bodyPr>
          <a:lstStyle>
            <a:lvl1pPr algn="l">
              <a:defRPr sz="3600" b="1" baseline="0">
                <a:latin typeface="+mj-lt"/>
                <a:cs typeface="Open Sans Bold"/>
              </a:defRPr>
            </a:lvl1pPr>
          </a:lstStyle>
          <a:p>
            <a:r>
              <a:rPr lang="en-US" dirty="0"/>
              <a:t>Click to add a slide title</a:t>
            </a:r>
          </a:p>
        </p:txBody>
      </p:sp>
      <p:sp>
        <p:nvSpPr>
          <p:cNvPr id="15" name="Text Placeholder 2"/>
          <p:cNvSpPr>
            <a:spLocks noGrp="1"/>
          </p:cNvSpPr>
          <p:nvPr>
            <p:ph idx="13" hasCustomPrompt="1"/>
          </p:nvPr>
        </p:nvSpPr>
        <p:spPr>
          <a:xfrm>
            <a:off x="442913" y="1037161"/>
            <a:ext cx="11444287" cy="4849215"/>
          </a:xfrm>
          <a:prstGeom prst="rect">
            <a:avLst/>
          </a:prstGeom>
        </p:spPr>
        <p:txBody>
          <a:bodyPr vert="horz" lIns="91440" tIns="45720" rIns="91440" bIns="45720" rtlCol="0">
            <a:normAutofit/>
          </a:bodyPr>
          <a:lstStyle>
            <a:lvl1pPr marL="228600" indent="-228600">
              <a:lnSpc>
                <a:spcPct val="100000"/>
              </a:lnSpc>
              <a:buClr>
                <a:srgbClr val="1B2C7F"/>
              </a:buClr>
              <a:buSzPct val="100000"/>
              <a:buFont typeface="Wingdings" panose="05000000000000000000" pitchFamily="2" charset="2"/>
              <a:buChar char="§"/>
              <a:defRPr sz="2000" b="0" i="0">
                <a:latin typeface="+mn-lt"/>
                <a:cs typeface="Open Sans Regular"/>
              </a:defRPr>
            </a:lvl1pPr>
            <a:lvl2pPr marL="800100" indent="-230400">
              <a:lnSpc>
                <a:spcPct val="100000"/>
              </a:lnSpc>
              <a:spcAft>
                <a:spcPts val="500"/>
              </a:spcAft>
              <a:buClr>
                <a:srgbClr val="1B2C7F"/>
              </a:buClr>
              <a:buSzPct val="100000"/>
              <a:buFont typeface="Arial" panose="020B0604020202020204" pitchFamily="34" charset="0"/>
              <a:buChar char="&gt;"/>
              <a:defRPr sz="1800" b="0" i="0">
                <a:latin typeface="+mn-lt"/>
                <a:cs typeface="Open Sans Regular"/>
              </a:defRPr>
            </a:lvl2pPr>
            <a:lvl3pPr marL="1143000" indent="-228600">
              <a:lnSpc>
                <a:spcPct val="100000"/>
              </a:lnSpc>
              <a:buSzPct val="100000"/>
              <a:buFontTx/>
              <a:buBlip>
                <a:blip r:embed="rId2"/>
              </a:buBlip>
              <a:defRPr sz="1600" b="0" i="0">
                <a:latin typeface="+mn-lt"/>
                <a:cs typeface="Open Sans Regular"/>
              </a:defRPr>
            </a:lvl3pPr>
            <a:lvl4pPr marL="1600200" indent="-228600">
              <a:lnSpc>
                <a:spcPct val="100000"/>
              </a:lnSpc>
              <a:buSzPct val="100000"/>
              <a:buFontTx/>
              <a:buBlip>
                <a:blip r:embed="rId2"/>
              </a:buBlip>
              <a:defRPr sz="1400" b="0" i="0">
                <a:latin typeface="+mn-lt"/>
                <a:cs typeface="Open Sans Regular"/>
              </a:defRPr>
            </a:lvl4pPr>
            <a:lvl5pPr marL="2057400" indent="-228600">
              <a:lnSpc>
                <a:spcPct val="100000"/>
              </a:lnSpc>
              <a:buSzPct val="100000"/>
              <a:buFontTx/>
              <a:buBlip>
                <a:blip r:embed="rId2"/>
              </a:buBlip>
              <a:defRPr sz="1400" b="0" i="0">
                <a:latin typeface="+mn-lt"/>
                <a:cs typeface="Open Sans Regular"/>
              </a:defRPr>
            </a:lvl5pPr>
          </a:lstStyle>
          <a:p>
            <a:pPr lvl="0"/>
            <a:r>
              <a:rPr lang="en-US" dirty="0"/>
              <a:t>Click to add a Bullet Point</a:t>
            </a:r>
          </a:p>
          <a:p>
            <a:pPr lvl="1"/>
            <a:r>
              <a:rPr lang="en-US" dirty="0"/>
              <a:t>Second level Bullet Point</a:t>
            </a:r>
          </a:p>
          <a:p>
            <a:pPr lvl="2"/>
            <a:r>
              <a:rPr lang="en-US" dirty="0"/>
              <a:t>Third level Bullet Point</a:t>
            </a:r>
          </a:p>
          <a:p>
            <a:pPr lvl="3"/>
            <a:r>
              <a:rPr lang="en-US" dirty="0"/>
              <a:t>Fourth level Bullet Point </a:t>
            </a:r>
          </a:p>
          <a:p>
            <a:pPr lvl="4"/>
            <a:r>
              <a:rPr lang="en-US" dirty="0"/>
              <a:t>Fifth level Bullet Point</a:t>
            </a:r>
          </a:p>
        </p:txBody>
      </p:sp>
      <p:grpSp>
        <p:nvGrpSpPr>
          <p:cNvPr id="13" name="Group 12"/>
          <p:cNvGrpSpPr/>
          <p:nvPr userDrawn="1"/>
        </p:nvGrpSpPr>
        <p:grpSpPr>
          <a:xfrm>
            <a:off x="6029261" y="234743"/>
            <a:ext cx="331773" cy="331773"/>
            <a:chOff x="8820464" y="2668793"/>
            <a:chExt cx="331773" cy="331773"/>
          </a:xfrm>
        </p:grpSpPr>
        <p:cxnSp>
          <p:nvCxnSpPr>
            <p:cNvPr id="14" name="Straight Connector 13"/>
            <p:cNvCxnSpPr/>
            <p:nvPr userDrawn="1"/>
          </p:nvCxnSpPr>
          <p:spPr>
            <a:xfrm rot="5400000">
              <a:off x="8986351" y="2502907"/>
              <a:ext cx="0" cy="331773"/>
            </a:xfrm>
            <a:prstGeom prst="line">
              <a:avLst/>
            </a:prstGeom>
            <a:ln w="6350" cmpd="sng">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rot="5400000" flipH="1">
              <a:off x="8986350" y="2834680"/>
              <a:ext cx="331773" cy="0"/>
            </a:xfrm>
            <a:prstGeom prst="line">
              <a:avLst/>
            </a:prstGeom>
            <a:ln w="6350" cmpd="sng">
              <a:solidFill>
                <a:schemeClr val="bg1"/>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userDrawn="1"/>
        </p:nvSpPr>
        <p:spPr>
          <a:xfrm>
            <a:off x="193080" y="-76969"/>
            <a:ext cx="261610" cy="973021"/>
          </a:xfrm>
          <a:prstGeom prst="rect">
            <a:avLst/>
          </a:prstGeom>
          <a:noFill/>
        </p:spPr>
        <p:txBody>
          <a:bodyPr wrap="none" rtlCol="0" anchor="ctr" anchorCtr="0">
            <a:noAutofit/>
          </a:bodyPr>
          <a:lstStyle/>
          <a:p>
            <a:r>
              <a:rPr lang="en-US" sz="4800" b="1" dirty="0">
                <a:solidFill>
                  <a:srgbClr val="FB86B6"/>
                </a:solidFill>
              </a:rPr>
              <a:t>/</a:t>
            </a:r>
          </a:p>
        </p:txBody>
      </p:sp>
      <p:pic>
        <p:nvPicPr>
          <p:cNvPr id="18" name="Picture 17" descr="A picture containing text, sky, gauge&#10;&#10;Description automatically generated">
            <a:extLst>
              <a:ext uri="{FF2B5EF4-FFF2-40B4-BE49-F238E27FC236}">
                <a16:creationId xmlns:a16="http://schemas.microsoft.com/office/drawing/2014/main" id="{62C9D4D2-10AA-4810-A173-6BCAC44BA3BA}"/>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4690" y="6394323"/>
            <a:ext cx="1547041" cy="203305"/>
          </a:xfrm>
          <a:prstGeom prst="rect">
            <a:avLst/>
          </a:prstGeom>
        </p:spPr>
      </p:pic>
    </p:spTree>
    <p:extLst>
      <p:ext uri="{BB962C8B-B14F-4D97-AF65-F5344CB8AC3E}">
        <p14:creationId xmlns:p14="http://schemas.microsoft.com/office/powerpoint/2010/main" val="3953263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1876BB-FDD5-434E-AE90-5D1091B8556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64964F5A-783B-47A0-8606-87E41E4E0E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E7E1D90-2920-4EEA-A369-4CBC7BF7D57D}"/>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62525829-3F6D-4170-B342-C865E0A199E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A336F24-87BB-4143-9D55-90630C6704BE}"/>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38410709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6F3F2-25C0-45E3-BA20-F95AAD44F5CD}"/>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C03D96-D6CB-4774-9C09-F1883110C1C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58470EF-2351-41C7-8661-4231DB6D4F82}"/>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0A93DFC2-1332-4A06-A23F-B75299E6DE4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A78C7AB-7A19-4C7D-BACB-18E5AF1B84D1}"/>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3086009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E3DCCC-57A2-4DA3-AF49-CA58AF2DF02C}"/>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180FF82D-5714-4DAB-A918-9722265125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F871738-A5B1-43AC-9E2D-7F2FAF11DCF3}"/>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B33C14A6-B78B-4FEA-A977-674A9975F87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FF11E1C-B495-458B-A11D-BED5236D1F15}"/>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4063980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822B2-3D00-4839-BAD8-6E06114678C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F5BD565-22E4-4E3F-A6A7-D30EFCBCC19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69142C7C-7853-42F3-823F-AB7AA8E162AE}"/>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672137C-6589-4F7D-94F2-7473FDB05CAA}"/>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6" name="Espaço Reservado para Rodapé 5">
            <a:extLst>
              <a:ext uri="{FF2B5EF4-FFF2-40B4-BE49-F238E27FC236}">
                <a16:creationId xmlns:a16="http://schemas.microsoft.com/office/drawing/2014/main" id="{E65DB09C-0ABE-4791-BAF7-933329829D9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CE8D028-DE43-4017-80E1-E2F71769D436}"/>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94040104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2280E5-C3C9-4302-9E2F-96BA75AEC75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ADCBE72-8726-4AE8-BE59-75F5484D1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2786A49-2A78-40CA-9D22-01312967FD0D}"/>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176B6F6-EB4E-4DEE-9AA8-4535A85105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2D70CB5-9B53-45F9-91E3-66028B61AA4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48A96E0-C94F-495F-96F3-A15C4958445C}"/>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8" name="Espaço Reservado para Rodapé 7">
            <a:extLst>
              <a:ext uri="{FF2B5EF4-FFF2-40B4-BE49-F238E27FC236}">
                <a16:creationId xmlns:a16="http://schemas.microsoft.com/office/drawing/2014/main" id="{6A648EE0-4D82-4D68-807E-7A8275BD904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3AC3AB5-89CE-4FCC-B99A-D3FDBE822E6E}"/>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196208464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49DBE2-3EF2-4789-AF98-6755A3A0B24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1F1F78AC-797D-4F2E-9A42-856FA54A1317}"/>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4" name="Espaço Reservado para Rodapé 3">
            <a:extLst>
              <a:ext uri="{FF2B5EF4-FFF2-40B4-BE49-F238E27FC236}">
                <a16:creationId xmlns:a16="http://schemas.microsoft.com/office/drawing/2014/main" id="{440F9AD3-541F-4040-B550-2163D9F4E5F8}"/>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7FF6BED-1485-46CD-8A4C-4A7A5D255972}"/>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174042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7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6" name="Imagem 11" descr="Logotipo, nome da empresa&#10;&#10;Descrição gerada automaticamente">
            <a:extLst>
              <a:ext uri="{FF2B5EF4-FFF2-40B4-BE49-F238E27FC236}">
                <a16:creationId xmlns:a16="http://schemas.microsoft.com/office/drawing/2014/main" id="{0D92EDA4-EFB2-7620-6C81-61489C062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644" y="135944"/>
            <a:ext cx="882085" cy="381641"/>
          </a:xfrm>
          <a:prstGeom prst="rect">
            <a:avLst/>
          </a:prstGeom>
        </p:spPr>
      </p:pic>
    </p:spTree>
    <p:extLst>
      <p:ext uri="{BB962C8B-B14F-4D97-AF65-F5344CB8AC3E}">
        <p14:creationId xmlns:p14="http://schemas.microsoft.com/office/powerpoint/2010/main" val="33013032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870E8D5D-9DB5-4E0E-9ECF-59DE2278CF73}"/>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3" name="Espaço Reservado para Rodapé 2">
            <a:extLst>
              <a:ext uri="{FF2B5EF4-FFF2-40B4-BE49-F238E27FC236}">
                <a16:creationId xmlns:a16="http://schemas.microsoft.com/office/drawing/2014/main" id="{7295ADBC-7D19-4954-ABF0-60B373C766D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2801839-D5A1-40EA-90F7-9A692C68ECE2}"/>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223532804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600607-3A49-42D8-97E1-D3ABFD5BF92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68688E9-7355-460A-B730-4B6D5A753F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05E684D-822F-4748-9660-784786D2C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4843FA6-EB95-4231-90D8-924902578FD6}"/>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6" name="Espaço Reservado para Rodapé 5">
            <a:extLst>
              <a:ext uri="{FF2B5EF4-FFF2-40B4-BE49-F238E27FC236}">
                <a16:creationId xmlns:a16="http://schemas.microsoft.com/office/drawing/2014/main" id="{659E4D5C-4D8C-456A-BAC4-165E66D0E28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B0F4E50-1C8B-49B7-8972-6AF6CC92C759}"/>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11421439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626BEB-52EC-4F85-9B4A-030E0AF0DBE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49A45F1-4033-4323-B36F-085698C21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p>
        </p:txBody>
      </p:sp>
      <p:sp>
        <p:nvSpPr>
          <p:cNvPr id="4" name="Espaço Reservado para Texto 3">
            <a:extLst>
              <a:ext uri="{FF2B5EF4-FFF2-40B4-BE49-F238E27FC236}">
                <a16:creationId xmlns:a16="http://schemas.microsoft.com/office/drawing/2014/main" id="{1DD8AC4B-17A0-45E9-A8A4-A51D1B65E2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D4F88253-0ABF-4873-8C03-33E3CE178C3F}"/>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6" name="Espaço Reservado para Rodapé 5">
            <a:extLst>
              <a:ext uri="{FF2B5EF4-FFF2-40B4-BE49-F238E27FC236}">
                <a16:creationId xmlns:a16="http://schemas.microsoft.com/office/drawing/2014/main" id="{92C9D1C1-1AF7-4400-AD02-495B0E25280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55D323C-5A4B-4B25-91FA-6E6C04D107F8}"/>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21010645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D7F9A-4C8D-4FB6-80EE-87ECE31C87D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C31E009-FDA0-48AF-9C06-6C59A208190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030E880-C5E0-4048-AB90-070A575FF093}"/>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B9C6230F-E64C-4CB0-BBA5-645D871BD43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3A586A1-90C1-4F3B-ACCC-C864768D1FBC}"/>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42796780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DFD1792-6838-4B58-85FE-F78BC9A0F043}"/>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E8BAA99E-D8CC-409B-BA9A-4E666FA1E3A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6DA5C42-DBD5-42F5-BBA7-FC2556CE4B9F}"/>
              </a:ext>
            </a:extLst>
          </p:cNvPr>
          <p:cNvSpPr>
            <a:spLocks noGrp="1"/>
          </p:cNvSpPr>
          <p:nvPr>
            <p:ph type="dt" sz="half" idx="10"/>
          </p:nvPr>
        </p:nvSpPr>
        <p:spPr/>
        <p:txBody>
          <a:body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515B55AD-F984-4AC0-BB36-4192E56C06A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5241A2E-AFFD-470F-A03D-F7266E3520C1}"/>
              </a:ext>
            </a:extLst>
          </p:cNvPr>
          <p:cNvSpPr>
            <a:spLocks noGrp="1"/>
          </p:cNvSpPr>
          <p:nvPr>
            <p:ph type="sldNum" sz="quarter" idx="12"/>
          </p:nvPr>
        </p:nvSpPr>
        <p:spPr/>
        <p:txBody>
          <a:bodyPr/>
          <a:lstStyle/>
          <a:p>
            <a:fld id="{A3A84010-A2B2-44CD-9452-073970DB1B29}" type="slidenum">
              <a:rPr lang="pt-BR" smtClean="0"/>
              <a:t>‹nº›</a:t>
            </a:fld>
            <a:endParaRPr lang="pt-BR"/>
          </a:p>
        </p:txBody>
      </p:sp>
    </p:spTree>
    <p:extLst>
      <p:ext uri="{BB962C8B-B14F-4D97-AF65-F5344CB8AC3E}">
        <p14:creationId xmlns:p14="http://schemas.microsoft.com/office/powerpoint/2010/main" val="42273588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1">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rgbClr val="FB86B6"/>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t>The world runs on code. We secure it.</a:t>
            </a:r>
          </a:p>
        </p:txBody>
      </p:sp>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bg1"/>
                </a:solidFill>
                <a:latin typeface="+mj-lt"/>
                <a:ea typeface="GT America LCG Bl" panose="00000A00000000000000" pitchFamily="2" charset="0"/>
              </a:defRPr>
            </a:lvl1pPr>
          </a:lstStyle>
          <a:p>
            <a:r>
              <a:rPr lang="en-GB" dirty="0"/>
              <a:t>Title of presentation here</a:t>
            </a: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06050" y="3490906"/>
            <a:ext cx="4798505" cy="368434"/>
          </a:xfrm>
          <a:prstGeom prst="rect">
            <a:avLst/>
          </a:prstGeom>
        </p:spPr>
        <p:txBody>
          <a:bodyPr lIns="0" tIns="0" rIns="0" bIns="0" anchor="t">
            <a:spAutoFit/>
          </a:bodyPr>
          <a:lstStyle>
            <a:lvl1pPr marL="0" indent="0" algn="l">
              <a:buNone/>
              <a:defRPr sz="1800" b="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12" name="Group 11">
            <a:extLst>
              <a:ext uri="{FF2B5EF4-FFF2-40B4-BE49-F238E27FC236}">
                <a16:creationId xmlns:a16="http://schemas.microsoft.com/office/drawing/2014/main" id="{C173861B-EA06-4890-8BEF-C269A7986DC4}"/>
              </a:ext>
            </a:extLst>
          </p:cNvPr>
          <p:cNvGrpSpPr/>
          <p:nvPr userDrawn="1"/>
        </p:nvGrpSpPr>
        <p:grpSpPr>
          <a:xfrm>
            <a:off x="8183541" y="2903503"/>
            <a:ext cx="3170258" cy="3173447"/>
            <a:chOff x="9226603" y="1367138"/>
            <a:chExt cx="1474442" cy="1475925"/>
          </a:xfrm>
        </p:grpSpPr>
        <p:sp>
          <p:nvSpPr>
            <p:cNvPr id="14" name="Freeform: Shape 13">
              <a:extLst>
                <a:ext uri="{FF2B5EF4-FFF2-40B4-BE49-F238E27FC236}">
                  <a16:creationId xmlns:a16="http://schemas.microsoft.com/office/drawing/2014/main" id="{34EF45CD-BAB6-4258-8E50-1F3A137F9033}"/>
                </a:ext>
              </a:extLst>
            </p:cNvPr>
            <p:cNvSpPr/>
            <p:nvPr/>
          </p:nvSpPr>
          <p:spPr>
            <a:xfrm>
              <a:off x="9226603" y="1367138"/>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EEB52027-EF47-4EA5-9C18-3FE0F3B45F04}"/>
                </a:ext>
              </a:extLst>
            </p:cNvPr>
            <p:cNvSpPr/>
            <p:nvPr/>
          </p:nvSpPr>
          <p:spPr>
            <a:xfrm>
              <a:off x="9226603" y="1367138"/>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A8047C4E-4901-4D93-932A-83328E9E0152}"/>
              </a:ext>
            </a:extLst>
          </p:cNvPr>
          <p:cNvGrpSpPr/>
          <p:nvPr userDrawn="1"/>
        </p:nvGrpSpPr>
        <p:grpSpPr>
          <a:xfrm>
            <a:off x="1106995" y="1114669"/>
            <a:ext cx="1921955" cy="248868"/>
            <a:chOff x="2087541" y="-1621965"/>
            <a:chExt cx="12192054" cy="1578711"/>
          </a:xfrm>
        </p:grpSpPr>
        <p:sp>
          <p:nvSpPr>
            <p:cNvPr id="19" name="Freeform: Shape 18">
              <a:extLst>
                <a:ext uri="{FF2B5EF4-FFF2-40B4-BE49-F238E27FC236}">
                  <a16:creationId xmlns:a16="http://schemas.microsoft.com/office/drawing/2014/main" id="{1E3810A6-CAA3-4915-ACB3-2DF8A9CD5FB2}"/>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8B703B9D-AC74-45F9-A929-7CDC4DE4D8C0}"/>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9533638-CB37-4B15-960C-42C6169ECEE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24" name="Group 23">
            <a:extLst>
              <a:ext uri="{FF2B5EF4-FFF2-40B4-BE49-F238E27FC236}">
                <a16:creationId xmlns:a16="http://schemas.microsoft.com/office/drawing/2014/main" id="{B90C7065-3B6C-4018-8D86-C18B17A985BB}"/>
              </a:ext>
            </a:extLst>
          </p:cNvPr>
          <p:cNvGrpSpPr/>
          <p:nvPr userDrawn="1"/>
        </p:nvGrpSpPr>
        <p:grpSpPr>
          <a:xfrm>
            <a:off x="12571366" y="44624"/>
            <a:ext cx="1872207" cy="2313645"/>
            <a:chOff x="12674315" y="6424422"/>
            <a:chExt cx="2870526" cy="3547352"/>
          </a:xfrm>
        </p:grpSpPr>
        <p:sp>
          <p:nvSpPr>
            <p:cNvPr id="25" name="Freeform: Shape 24">
              <a:extLst>
                <a:ext uri="{FF2B5EF4-FFF2-40B4-BE49-F238E27FC236}">
                  <a16:creationId xmlns:a16="http://schemas.microsoft.com/office/drawing/2014/main" id="{CC5C3299-1D89-4FF2-9267-4D537B153403}"/>
                </a:ext>
              </a:extLst>
            </p:cNvPr>
            <p:cNvSpPr/>
            <p:nvPr/>
          </p:nvSpPr>
          <p:spPr>
            <a:xfrm>
              <a:off x="12674315" y="6424422"/>
              <a:ext cx="800432"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0D50004B-B54F-4FA1-8462-D50D819C557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4287121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rgbClr val="FB86B6"/>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t>The world runs on code. We secure it.</a:t>
            </a:r>
          </a:p>
        </p:txBody>
      </p:sp>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bg1"/>
                </a:solidFill>
                <a:latin typeface="+mj-lt"/>
                <a:ea typeface="GT America LCG Bl" panose="00000A00000000000000" pitchFamily="2" charset="0"/>
              </a:defRPr>
            </a:lvl1pPr>
          </a:lstStyle>
          <a:p>
            <a:r>
              <a:rPr lang="en-GB" dirty="0"/>
              <a:t>Title of presentation here</a:t>
            </a: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06050" y="3490906"/>
            <a:ext cx="4798505" cy="368434"/>
          </a:xfrm>
          <a:prstGeom prst="rect">
            <a:avLst/>
          </a:prstGeom>
        </p:spPr>
        <p:txBody>
          <a:bodyPr lIns="0" tIns="0" rIns="0" bIns="0" anchor="t">
            <a:spAutoFit/>
          </a:bodyPr>
          <a:lstStyle>
            <a:lvl1pPr marL="0" indent="0" algn="l">
              <a:buNone/>
              <a:defRPr sz="1800" b="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2" name="Picture Placeholder 4">
            <a:extLst>
              <a:ext uri="{FF2B5EF4-FFF2-40B4-BE49-F238E27FC236}">
                <a16:creationId xmlns:a16="http://schemas.microsoft.com/office/drawing/2014/main" id="{D8C6C278-3B49-4CE2-B832-4B4E403F02C0}"/>
              </a:ext>
            </a:extLst>
          </p:cNvPr>
          <p:cNvSpPr>
            <a:spLocks noGrp="1"/>
          </p:cNvSpPr>
          <p:nvPr>
            <p:ph type="pic" sz="quarter" idx="10" hasCustomPrompt="1"/>
          </p:nvPr>
        </p:nvSpPr>
        <p:spPr>
          <a:xfrm>
            <a:off x="7006873" y="381000"/>
            <a:ext cx="5185127" cy="6477000"/>
          </a:xfrm>
          <a:prstGeom prst="rect">
            <a:avLst/>
          </a:prstGeom>
        </p:spPr>
        <p:txBody>
          <a:bodyPr anchor="ctr"/>
          <a:lstStyle>
            <a:lvl1pPr marL="0" indent="0" algn="ctr">
              <a:buNone/>
              <a:defRPr sz="1400" b="0">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grpSp>
        <p:nvGrpSpPr>
          <p:cNvPr id="19" name="Group 18">
            <a:extLst>
              <a:ext uri="{FF2B5EF4-FFF2-40B4-BE49-F238E27FC236}">
                <a16:creationId xmlns:a16="http://schemas.microsoft.com/office/drawing/2014/main" id="{48108F79-0387-473C-BDF2-FD5A2D5605F2}"/>
              </a:ext>
            </a:extLst>
          </p:cNvPr>
          <p:cNvGrpSpPr/>
          <p:nvPr userDrawn="1"/>
        </p:nvGrpSpPr>
        <p:grpSpPr>
          <a:xfrm>
            <a:off x="12571366" y="13122"/>
            <a:ext cx="1862392" cy="5905406"/>
            <a:chOff x="12571366" y="467744"/>
            <a:chExt cx="1862392" cy="5905406"/>
          </a:xfrm>
        </p:grpSpPr>
        <p:grpSp>
          <p:nvGrpSpPr>
            <p:cNvPr id="20" name="Group 19">
              <a:extLst>
                <a:ext uri="{FF2B5EF4-FFF2-40B4-BE49-F238E27FC236}">
                  <a16:creationId xmlns:a16="http://schemas.microsoft.com/office/drawing/2014/main" id="{EDA5C0F4-E19C-4B73-B40B-600913901E1C}"/>
                </a:ext>
              </a:extLst>
            </p:cNvPr>
            <p:cNvGrpSpPr/>
            <p:nvPr/>
          </p:nvGrpSpPr>
          <p:grpSpPr>
            <a:xfrm>
              <a:off x="12571366" y="467744"/>
              <a:ext cx="1862392" cy="1658329"/>
              <a:chOff x="12571366" y="1005637"/>
              <a:chExt cx="1862392" cy="1658329"/>
            </a:xfrm>
          </p:grpSpPr>
          <p:sp>
            <p:nvSpPr>
              <p:cNvPr id="27" name="Text Placeholder 15">
                <a:extLst>
                  <a:ext uri="{FF2B5EF4-FFF2-40B4-BE49-F238E27FC236}">
                    <a16:creationId xmlns:a16="http://schemas.microsoft.com/office/drawing/2014/main" id="{9B4BC31D-7997-4B56-94FD-4CB30DE15413}"/>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28" name="Freeform: Shape 27">
                <a:extLst>
                  <a:ext uri="{FF2B5EF4-FFF2-40B4-BE49-F238E27FC236}">
                    <a16:creationId xmlns:a16="http://schemas.microsoft.com/office/drawing/2014/main" id="{304AB5A7-1BF0-423B-89AC-3F401136E2CE}"/>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1" name="Group 20">
              <a:extLst>
                <a:ext uri="{FF2B5EF4-FFF2-40B4-BE49-F238E27FC236}">
                  <a16:creationId xmlns:a16="http://schemas.microsoft.com/office/drawing/2014/main" id="{3D81813C-38BE-43E1-8B32-C46F3C93BA17}"/>
                </a:ext>
              </a:extLst>
            </p:cNvPr>
            <p:cNvGrpSpPr/>
            <p:nvPr/>
          </p:nvGrpSpPr>
          <p:grpSpPr>
            <a:xfrm>
              <a:off x="12571366" y="2430999"/>
              <a:ext cx="1862392" cy="1820894"/>
              <a:chOff x="12571366" y="2430999"/>
              <a:chExt cx="1862392" cy="1820894"/>
            </a:xfrm>
          </p:grpSpPr>
          <p:sp>
            <p:nvSpPr>
              <p:cNvPr id="25" name="Freeform: Shape 24">
                <a:extLst>
                  <a:ext uri="{FF2B5EF4-FFF2-40B4-BE49-F238E27FC236}">
                    <a16:creationId xmlns:a16="http://schemas.microsoft.com/office/drawing/2014/main" id="{24DCD8BA-A406-49E5-8A29-A478502D45E4}"/>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67F12036-A955-4BFA-B457-93744E6C6C23}"/>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2" name="Group 21">
              <a:extLst>
                <a:ext uri="{FF2B5EF4-FFF2-40B4-BE49-F238E27FC236}">
                  <a16:creationId xmlns:a16="http://schemas.microsoft.com/office/drawing/2014/main" id="{90D9D7BB-E066-4EA8-BAAC-4C5704D82FF0}"/>
                </a:ext>
              </a:extLst>
            </p:cNvPr>
            <p:cNvGrpSpPr/>
            <p:nvPr/>
          </p:nvGrpSpPr>
          <p:grpSpPr>
            <a:xfrm>
              <a:off x="12571366" y="4556820"/>
              <a:ext cx="1862392" cy="1816330"/>
              <a:chOff x="12571366" y="4633116"/>
              <a:chExt cx="1862392" cy="1816330"/>
            </a:xfrm>
          </p:grpSpPr>
          <p:sp>
            <p:nvSpPr>
              <p:cNvPr id="23" name="Freeform: Shape 22">
                <a:extLst>
                  <a:ext uri="{FF2B5EF4-FFF2-40B4-BE49-F238E27FC236}">
                    <a16:creationId xmlns:a16="http://schemas.microsoft.com/office/drawing/2014/main" id="{81F33350-428E-45DD-9DD5-D1E3DA1864C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4" name="Text Placeholder 15">
                <a:extLst>
                  <a:ext uri="{FF2B5EF4-FFF2-40B4-BE49-F238E27FC236}">
                    <a16:creationId xmlns:a16="http://schemas.microsoft.com/office/drawing/2014/main" id="{D06E6F5F-58DF-4FD3-9310-1136CABFDED5}"/>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grpSp>
        <p:nvGrpSpPr>
          <p:cNvPr id="29" name="Group 28">
            <a:extLst>
              <a:ext uri="{FF2B5EF4-FFF2-40B4-BE49-F238E27FC236}">
                <a16:creationId xmlns:a16="http://schemas.microsoft.com/office/drawing/2014/main" id="{74E410BB-CFE7-407B-BBCD-626EEDE21C75}"/>
              </a:ext>
            </a:extLst>
          </p:cNvPr>
          <p:cNvGrpSpPr/>
          <p:nvPr userDrawn="1"/>
        </p:nvGrpSpPr>
        <p:grpSpPr>
          <a:xfrm>
            <a:off x="1106995" y="1114669"/>
            <a:ext cx="1921955" cy="248868"/>
            <a:chOff x="2087541" y="-1621965"/>
            <a:chExt cx="12192054" cy="1578711"/>
          </a:xfrm>
        </p:grpSpPr>
        <p:sp>
          <p:nvSpPr>
            <p:cNvPr id="30" name="Freeform: Shape 29">
              <a:extLst>
                <a:ext uri="{FF2B5EF4-FFF2-40B4-BE49-F238E27FC236}">
                  <a16:creationId xmlns:a16="http://schemas.microsoft.com/office/drawing/2014/main" id="{EB2DDF38-5888-4EFE-AFB7-8D7B81339BB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1016F88C-51A7-4A3B-8FA4-248C1023F5BD}"/>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A6526F72-281D-42E3-A5B4-1789C7BEA24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Tree>
    <p:extLst>
      <p:ext uri="{BB962C8B-B14F-4D97-AF65-F5344CB8AC3E}">
        <p14:creationId xmlns:p14="http://schemas.microsoft.com/office/powerpoint/2010/main" val="90234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3">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B7D8D0B3-13F9-41BE-AB9C-CF894D6A8760}"/>
              </a:ext>
            </a:extLst>
          </p:cNvPr>
          <p:cNvSpPr/>
          <p:nvPr/>
        </p:nvSpPr>
        <p:spPr>
          <a:xfrm>
            <a:off x="381000" y="381000"/>
            <a:ext cx="11811000" cy="6477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0">
                <a:schemeClr val="bg1"/>
              </a:gs>
              <a:gs pos="100000">
                <a:schemeClr val="bg2"/>
              </a:gs>
            </a:gsLst>
            <a:lin ang="2700000" scaled="1"/>
            <a:tileRect/>
          </a:gradFill>
          <a:ln w="3175" cap="flat">
            <a:noFill/>
            <a:prstDash val="solid"/>
            <a:miter/>
          </a:ln>
        </p:spPr>
        <p:txBody>
          <a:bodyPr rtlCol="0" anchor="ctr"/>
          <a:lstStyle/>
          <a:p>
            <a:pPr lvl="0"/>
            <a:endParaRPr lang="en-IN" dirty="0"/>
          </a:p>
        </p:txBody>
      </p:sp>
      <p:sp>
        <p:nvSpPr>
          <p:cNvPr id="17" name="Title 1">
            <a:extLst>
              <a:ext uri="{FF2B5EF4-FFF2-40B4-BE49-F238E27FC236}">
                <a16:creationId xmlns:a16="http://schemas.microsoft.com/office/drawing/2014/main" id="{78CE4697-9031-49EC-9489-C17C01430F72}"/>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7006873" y="381000"/>
            <a:ext cx="5185127" cy="64770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22" name="Title 1">
            <a:extLst>
              <a:ext uri="{FF2B5EF4-FFF2-40B4-BE49-F238E27FC236}">
                <a16:creationId xmlns:a16="http://schemas.microsoft.com/office/drawing/2014/main" id="{4C9F46C3-DF10-43A9-BEA4-18E15F652B41}"/>
              </a:ext>
            </a:extLst>
          </p:cNvPr>
          <p:cNvSpPr>
            <a:spLocks noGrp="1"/>
          </p:cNvSpPr>
          <p:nvPr>
            <p:ph type="ctrTitle" hasCustomPrompt="1"/>
          </p:nvPr>
        </p:nvSpPr>
        <p:spPr>
          <a:xfrm>
            <a:off x="1106050" y="2145770"/>
            <a:ext cx="4798505" cy="1231106"/>
          </a:xfrm>
        </p:spPr>
        <p:txBody>
          <a:bodyPr wrap="square" lIns="0" tIns="0" rIns="0" bIns="0" anchor="b">
            <a:spAutoFit/>
          </a:bodyPr>
          <a:lstStyle>
            <a:lvl1pPr algn="l">
              <a:lnSpc>
                <a:spcPct val="100000"/>
              </a:lnSpc>
              <a:defRPr sz="4000" b="1">
                <a:solidFill>
                  <a:schemeClr val="tx2"/>
                </a:solidFill>
                <a:latin typeface="+mj-lt"/>
                <a:ea typeface="GT America LCG Bl" panose="00000A00000000000000" pitchFamily="2" charset="0"/>
              </a:defRPr>
            </a:lvl1pPr>
          </a:lstStyle>
          <a:p>
            <a:r>
              <a:rPr lang="en-GB" dirty="0"/>
              <a:t>Title of presentation here</a:t>
            </a:r>
          </a:p>
        </p:txBody>
      </p:sp>
      <p:sp>
        <p:nvSpPr>
          <p:cNvPr id="23" name="Subtitle 2">
            <a:extLst>
              <a:ext uri="{FF2B5EF4-FFF2-40B4-BE49-F238E27FC236}">
                <a16:creationId xmlns:a16="http://schemas.microsoft.com/office/drawing/2014/main" id="{2D541CA8-9CE4-44A3-BD2E-BAFEEF484326}"/>
              </a:ext>
            </a:extLst>
          </p:cNvPr>
          <p:cNvSpPr>
            <a:spLocks noGrp="1"/>
          </p:cNvSpPr>
          <p:nvPr>
            <p:ph type="subTitle" idx="1" hasCustomPrompt="1"/>
          </p:nvPr>
        </p:nvSpPr>
        <p:spPr>
          <a:xfrm>
            <a:off x="1106050" y="3490906"/>
            <a:ext cx="4798505" cy="316497"/>
          </a:xfrm>
          <a:prstGeom prst="rect">
            <a:avLst/>
          </a:prstGeom>
        </p:spPr>
        <p:txBody>
          <a:bodyPr lIns="0" tIns="0" rIns="0" bIns="0" anchor="t">
            <a:spAutoFit/>
          </a:bodyPr>
          <a:lstStyle>
            <a:lvl1pPr marL="0" indent="0" algn="l">
              <a:buNone/>
              <a:defRPr sz="1800" b="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18" name="Group 17">
            <a:extLst>
              <a:ext uri="{FF2B5EF4-FFF2-40B4-BE49-F238E27FC236}">
                <a16:creationId xmlns:a16="http://schemas.microsoft.com/office/drawing/2014/main" id="{063A7790-BDCB-45D2-91BE-238797CFA2E6}"/>
              </a:ext>
            </a:extLst>
          </p:cNvPr>
          <p:cNvGrpSpPr/>
          <p:nvPr userDrawn="1"/>
        </p:nvGrpSpPr>
        <p:grpSpPr>
          <a:xfrm>
            <a:off x="12571366" y="13122"/>
            <a:ext cx="1862392" cy="5905406"/>
            <a:chOff x="12571366" y="467744"/>
            <a:chExt cx="1862392" cy="5905406"/>
          </a:xfrm>
        </p:grpSpPr>
        <p:grpSp>
          <p:nvGrpSpPr>
            <p:cNvPr id="19" name="Group 18">
              <a:extLst>
                <a:ext uri="{FF2B5EF4-FFF2-40B4-BE49-F238E27FC236}">
                  <a16:creationId xmlns:a16="http://schemas.microsoft.com/office/drawing/2014/main" id="{410E786E-EA3B-4453-9FC9-CF0F38ACD80C}"/>
                </a:ext>
              </a:extLst>
            </p:cNvPr>
            <p:cNvGrpSpPr/>
            <p:nvPr/>
          </p:nvGrpSpPr>
          <p:grpSpPr>
            <a:xfrm>
              <a:off x="12571366" y="467744"/>
              <a:ext cx="1862392" cy="1658329"/>
              <a:chOff x="12571366" y="1005637"/>
              <a:chExt cx="1862392" cy="1658329"/>
            </a:xfrm>
          </p:grpSpPr>
          <p:sp>
            <p:nvSpPr>
              <p:cNvPr id="28" name="Text Placeholder 15">
                <a:extLst>
                  <a:ext uri="{FF2B5EF4-FFF2-40B4-BE49-F238E27FC236}">
                    <a16:creationId xmlns:a16="http://schemas.microsoft.com/office/drawing/2014/main" id="{EA2FA860-5FB6-442A-92EA-DB05843304FC}"/>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29" name="Freeform: Shape 28">
                <a:extLst>
                  <a:ext uri="{FF2B5EF4-FFF2-40B4-BE49-F238E27FC236}">
                    <a16:creationId xmlns:a16="http://schemas.microsoft.com/office/drawing/2014/main" id="{2DF53D09-9A89-4191-9847-B9DA50B3012D}"/>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0" name="Group 19">
              <a:extLst>
                <a:ext uri="{FF2B5EF4-FFF2-40B4-BE49-F238E27FC236}">
                  <a16:creationId xmlns:a16="http://schemas.microsoft.com/office/drawing/2014/main" id="{3E252BC1-A6EC-41F3-9778-C7BADDB672DF}"/>
                </a:ext>
              </a:extLst>
            </p:cNvPr>
            <p:cNvGrpSpPr/>
            <p:nvPr/>
          </p:nvGrpSpPr>
          <p:grpSpPr>
            <a:xfrm>
              <a:off x="12571366" y="2430999"/>
              <a:ext cx="1862392" cy="1820894"/>
              <a:chOff x="12571366" y="2430999"/>
              <a:chExt cx="1862392" cy="1820894"/>
            </a:xfrm>
          </p:grpSpPr>
          <p:sp>
            <p:nvSpPr>
              <p:cNvPr id="26" name="Freeform: Shape 25">
                <a:extLst>
                  <a:ext uri="{FF2B5EF4-FFF2-40B4-BE49-F238E27FC236}">
                    <a16:creationId xmlns:a16="http://schemas.microsoft.com/office/drawing/2014/main" id="{1C067477-C4D3-4CFE-8FF5-5A9E620E411A}"/>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7" name="Text Placeholder 15">
                <a:extLst>
                  <a:ext uri="{FF2B5EF4-FFF2-40B4-BE49-F238E27FC236}">
                    <a16:creationId xmlns:a16="http://schemas.microsoft.com/office/drawing/2014/main" id="{E02B892B-A376-44AB-AF82-D450D564088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1" name="Group 20">
              <a:extLst>
                <a:ext uri="{FF2B5EF4-FFF2-40B4-BE49-F238E27FC236}">
                  <a16:creationId xmlns:a16="http://schemas.microsoft.com/office/drawing/2014/main" id="{F4FFEFBF-B66C-47C7-9375-2CD63B2D2508}"/>
                </a:ext>
              </a:extLst>
            </p:cNvPr>
            <p:cNvGrpSpPr/>
            <p:nvPr/>
          </p:nvGrpSpPr>
          <p:grpSpPr>
            <a:xfrm>
              <a:off x="12571366" y="4556820"/>
              <a:ext cx="1862392" cy="1816330"/>
              <a:chOff x="12571366" y="4633116"/>
              <a:chExt cx="1862392" cy="1816330"/>
            </a:xfrm>
          </p:grpSpPr>
          <p:sp>
            <p:nvSpPr>
              <p:cNvPr id="24" name="Freeform: Shape 23">
                <a:extLst>
                  <a:ext uri="{FF2B5EF4-FFF2-40B4-BE49-F238E27FC236}">
                    <a16:creationId xmlns:a16="http://schemas.microsoft.com/office/drawing/2014/main" id="{550DB6E6-D56D-4220-9E90-6380A464182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A8AA1A22-1A1E-4F6F-A42F-827D7C39D3D1}"/>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grpSp>
        <p:nvGrpSpPr>
          <p:cNvPr id="30" name="Group 29">
            <a:extLst>
              <a:ext uri="{FF2B5EF4-FFF2-40B4-BE49-F238E27FC236}">
                <a16:creationId xmlns:a16="http://schemas.microsoft.com/office/drawing/2014/main" id="{7B9469EE-86C5-4708-9D67-C75C43F435D5}"/>
              </a:ext>
            </a:extLst>
          </p:cNvPr>
          <p:cNvGrpSpPr/>
          <p:nvPr userDrawn="1"/>
        </p:nvGrpSpPr>
        <p:grpSpPr>
          <a:xfrm>
            <a:off x="1106995" y="1114669"/>
            <a:ext cx="1921955" cy="248868"/>
            <a:chOff x="2087541" y="-1621965"/>
            <a:chExt cx="12192054" cy="1578711"/>
          </a:xfrm>
        </p:grpSpPr>
        <p:sp>
          <p:nvSpPr>
            <p:cNvPr id="31" name="Freeform: Shape 30">
              <a:extLst>
                <a:ext uri="{FF2B5EF4-FFF2-40B4-BE49-F238E27FC236}">
                  <a16:creationId xmlns:a16="http://schemas.microsoft.com/office/drawing/2014/main" id="{EAD755A5-3AB6-462D-8C06-75604A3A1F0C}"/>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6C2CDB0-49EF-45CE-A618-5EC584775EEE}"/>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C8A0365C-BF99-47C6-83EA-149A765DA216}"/>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Tree>
    <p:extLst>
      <p:ext uri="{BB962C8B-B14F-4D97-AF65-F5344CB8AC3E}">
        <p14:creationId xmlns:p14="http://schemas.microsoft.com/office/powerpoint/2010/main" val="3545743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4">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pic>
        <p:nvPicPr>
          <p:cNvPr id="5" name="Picture 4" descr="A picture containing text&#10;&#10;Description automatically generated">
            <a:extLst>
              <a:ext uri="{FF2B5EF4-FFF2-40B4-BE49-F238E27FC236}">
                <a16:creationId xmlns:a16="http://schemas.microsoft.com/office/drawing/2014/main" id="{25FC1059-B0A8-46FD-8DB2-8733A986B3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9986" y="381001"/>
            <a:ext cx="11792013" cy="6477000"/>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21290" y="2155027"/>
            <a:ext cx="4798505" cy="1231106"/>
          </a:xfrm>
        </p:spPr>
        <p:txBody>
          <a:bodyPr wrap="square" lIns="0" tIns="0" rIns="0" bIns="0" anchor="b">
            <a:spAutoFit/>
          </a:bodyPr>
          <a:lstStyle>
            <a:lvl1pPr algn="l">
              <a:lnSpc>
                <a:spcPct val="100000"/>
              </a:lnSpc>
              <a:defRPr sz="4000" b="0">
                <a:solidFill>
                  <a:schemeClr val="tx2"/>
                </a:solidFill>
                <a:latin typeface="+mj-lt"/>
              </a:defRPr>
            </a:lvl1pPr>
          </a:lstStyle>
          <a:p>
            <a:r>
              <a:rPr lang="en-GB" dirty="0"/>
              <a:t>Title of presentation here</a:t>
            </a:r>
            <a:endParaRPr lang="hi-IN" dirty="0">
              <a:solidFill>
                <a:schemeClr val="bg1"/>
              </a:solidFill>
            </a:endParaRP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21290" y="3490906"/>
            <a:ext cx="4798505"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6" name="Group 5">
            <a:extLst>
              <a:ext uri="{FF2B5EF4-FFF2-40B4-BE49-F238E27FC236}">
                <a16:creationId xmlns:a16="http://schemas.microsoft.com/office/drawing/2014/main" id="{30D44DAA-C439-4452-B8FA-F90660156394}"/>
              </a:ext>
            </a:extLst>
          </p:cNvPr>
          <p:cNvGrpSpPr/>
          <p:nvPr userDrawn="1"/>
        </p:nvGrpSpPr>
        <p:grpSpPr>
          <a:xfrm>
            <a:off x="1106995" y="1114669"/>
            <a:ext cx="1921955" cy="248868"/>
            <a:chOff x="2087541" y="-1621965"/>
            <a:chExt cx="12192054" cy="1578711"/>
          </a:xfrm>
        </p:grpSpPr>
        <p:sp>
          <p:nvSpPr>
            <p:cNvPr id="7" name="Freeform: Shape 6">
              <a:extLst>
                <a:ext uri="{FF2B5EF4-FFF2-40B4-BE49-F238E27FC236}">
                  <a16:creationId xmlns:a16="http://schemas.microsoft.com/office/drawing/2014/main" id="{5D045003-B372-40F1-89B2-EA043A4484A4}"/>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5ECDB20-B0D6-4E9D-8B4F-837307B2C64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561FC33-8422-4341-8E1D-EB03D7314F2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0" name="Title 1">
            <a:extLst>
              <a:ext uri="{FF2B5EF4-FFF2-40B4-BE49-F238E27FC236}">
                <a16:creationId xmlns:a16="http://schemas.microsoft.com/office/drawing/2014/main" id="{FED5957F-2FC4-4ED1-A266-39111A01ABBB}"/>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pic>
        <p:nvPicPr>
          <p:cNvPr id="13" name="Graphic 12">
            <a:extLst>
              <a:ext uri="{FF2B5EF4-FFF2-40B4-BE49-F238E27FC236}">
                <a16:creationId xmlns:a16="http://schemas.microsoft.com/office/drawing/2014/main" id="{329BF001-EFCF-4FCC-A2AD-691B8FE2EAF3}"/>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757426" y="4480847"/>
            <a:ext cx="4500246" cy="936052"/>
          </a:xfrm>
          <a:prstGeom prst="rect">
            <a:avLst/>
          </a:prstGeom>
        </p:spPr>
      </p:pic>
      <p:grpSp>
        <p:nvGrpSpPr>
          <p:cNvPr id="19" name="Group 18">
            <a:extLst>
              <a:ext uri="{FF2B5EF4-FFF2-40B4-BE49-F238E27FC236}">
                <a16:creationId xmlns:a16="http://schemas.microsoft.com/office/drawing/2014/main" id="{B494E138-3E02-40A6-B3BF-57BC06282F27}"/>
              </a:ext>
            </a:extLst>
          </p:cNvPr>
          <p:cNvGrpSpPr/>
          <p:nvPr userDrawn="1"/>
        </p:nvGrpSpPr>
        <p:grpSpPr>
          <a:xfrm>
            <a:off x="12571367" y="44624"/>
            <a:ext cx="1872208" cy="2313645"/>
            <a:chOff x="12674314" y="6424422"/>
            <a:chExt cx="2870527" cy="3547352"/>
          </a:xfrm>
        </p:grpSpPr>
        <p:sp>
          <p:nvSpPr>
            <p:cNvPr id="20" name="Freeform: Shape 19">
              <a:extLst>
                <a:ext uri="{FF2B5EF4-FFF2-40B4-BE49-F238E27FC236}">
                  <a16:creationId xmlns:a16="http://schemas.microsoft.com/office/drawing/2014/main" id="{738D9F37-5DDD-41D5-935D-1A15840936D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1" name="Text Placeholder 15">
              <a:extLst>
                <a:ext uri="{FF2B5EF4-FFF2-40B4-BE49-F238E27FC236}">
                  <a16:creationId xmlns:a16="http://schemas.microsoft.com/office/drawing/2014/main" id="{DA03B9F2-8D5E-4802-900A-CE6169A9803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17" name="Rectangle 16">
            <a:extLst>
              <a:ext uri="{FF2B5EF4-FFF2-40B4-BE49-F238E27FC236}">
                <a16:creationId xmlns:a16="http://schemas.microsoft.com/office/drawing/2014/main" id="{7BB9D551-BAC2-464A-ACBF-53751789E510}"/>
              </a:ext>
            </a:extLst>
          </p:cNvPr>
          <p:cNvSpPr/>
          <p:nvPr userDrawn="1"/>
        </p:nvSpPr>
        <p:spPr>
          <a:xfrm rot="10800000">
            <a:off x="8710384" y="2982763"/>
            <a:ext cx="3481615" cy="3875238"/>
          </a:xfrm>
          <a:prstGeom prst="rect">
            <a:avLst/>
          </a:prstGeom>
          <a:blipFill dpi="0" rotWithShape="1">
            <a:blip r:embed="rId5">
              <a:alphaModFix amt="73000"/>
            </a:blip>
            <a:srcRect/>
            <a:stretch>
              <a:fillRect l="-1148" t="-610" r="-1"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Graphic 14">
            <a:extLst>
              <a:ext uri="{FF2B5EF4-FFF2-40B4-BE49-F238E27FC236}">
                <a16:creationId xmlns:a16="http://schemas.microsoft.com/office/drawing/2014/main" id="{09D2C22E-AD78-427E-975F-F9E2155B504D}"/>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11265" y="381001"/>
            <a:ext cx="1079500" cy="5295900"/>
          </a:xfrm>
          <a:prstGeom prst="rect">
            <a:avLst/>
          </a:prstGeom>
        </p:spPr>
      </p:pic>
    </p:spTree>
    <p:extLst>
      <p:ext uri="{BB962C8B-B14F-4D97-AF65-F5344CB8AC3E}">
        <p14:creationId xmlns:p14="http://schemas.microsoft.com/office/powerpoint/2010/main" val="3605330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slide4">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92F3A630-0C65-4A51-B897-E70C7C89CCC1}"/>
              </a:ext>
            </a:extLst>
          </p:cNvPr>
          <p:cNvSpPr/>
          <p:nvPr/>
        </p:nvSpPr>
        <p:spPr>
          <a:xfrm>
            <a:off x="0" y="0"/>
            <a:ext cx="11792013" cy="6492017"/>
          </a:xfrm>
          <a:custGeom>
            <a:avLst/>
            <a:gdLst>
              <a:gd name="connsiteX0" fmla="*/ 0 w 11792013"/>
              <a:gd name="connsiteY0" fmla="*/ 0 h 6492017"/>
              <a:gd name="connsiteX1" fmla="*/ 11792014 w 11792013"/>
              <a:gd name="connsiteY1" fmla="*/ 0 h 6492017"/>
              <a:gd name="connsiteX2" fmla="*/ 11792014 w 11792013"/>
              <a:gd name="connsiteY2" fmla="*/ 6492018 h 6492017"/>
              <a:gd name="connsiteX3" fmla="*/ 0 w 11792013"/>
              <a:gd name="connsiteY3" fmla="*/ 6492018 h 6492017"/>
            </a:gdLst>
            <a:ahLst/>
            <a:cxnLst>
              <a:cxn ang="0">
                <a:pos x="connsiteX0" y="connsiteY0"/>
              </a:cxn>
              <a:cxn ang="0">
                <a:pos x="connsiteX1" y="connsiteY1"/>
              </a:cxn>
              <a:cxn ang="0">
                <a:pos x="connsiteX2" y="connsiteY2"/>
              </a:cxn>
              <a:cxn ang="0">
                <a:pos x="connsiteX3" y="connsiteY3"/>
              </a:cxn>
            </a:cxnLst>
            <a:rect l="l" t="t" r="r" b="b"/>
            <a:pathLst>
              <a:path w="11792013" h="6492017">
                <a:moveTo>
                  <a:pt x="0" y="0"/>
                </a:moveTo>
                <a:lnTo>
                  <a:pt x="11792014" y="0"/>
                </a:lnTo>
                <a:lnTo>
                  <a:pt x="11792014" y="6492018"/>
                </a:lnTo>
                <a:lnTo>
                  <a:pt x="0" y="6492018"/>
                </a:lnTo>
                <a:close/>
              </a:path>
            </a:pathLst>
          </a:custGeom>
          <a:solidFill>
            <a:schemeClr val="tx2"/>
          </a:solidFill>
          <a:ln w="3175" cap="flat">
            <a:noFill/>
            <a:prstDash val="solid"/>
            <a:miter/>
          </a:ln>
        </p:spPr>
        <p:txBody>
          <a:bodyPr rtlCol="0" anchor="ctr"/>
          <a:lstStyle/>
          <a:p>
            <a:endParaRPr lang="en-IN"/>
          </a:p>
        </p:txBody>
      </p:sp>
      <p:pic>
        <p:nvPicPr>
          <p:cNvPr id="17" name="Picture Placeholder 74">
            <a:extLst>
              <a:ext uri="{FF2B5EF4-FFF2-40B4-BE49-F238E27FC236}">
                <a16:creationId xmlns:a16="http://schemas.microsoft.com/office/drawing/2014/main" id="{6E862B35-4C6A-4113-B408-7E3DF7F553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99987" y="380995"/>
            <a:ext cx="11792013" cy="6492017"/>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21290" y="2155027"/>
            <a:ext cx="4798505" cy="1231106"/>
          </a:xfrm>
        </p:spPr>
        <p:txBody>
          <a:bodyPr wrap="square" lIns="0" tIns="0" rIns="0" bIns="0" anchor="b">
            <a:spAutoFit/>
          </a:bodyPr>
          <a:lstStyle>
            <a:lvl1pPr algn="l">
              <a:lnSpc>
                <a:spcPct val="100000"/>
              </a:lnSpc>
              <a:defRPr sz="4000" b="0">
                <a:solidFill>
                  <a:schemeClr val="tx2"/>
                </a:solidFill>
                <a:latin typeface="+mj-lt"/>
              </a:defRPr>
            </a:lvl1pPr>
          </a:lstStyle>
          <a:p>
            <a:r>
              <a:rPr lang="en-GB" dirty="0"/>
              <a:t>Title of presentation here</a:t>
            </a:r>
            <a:endParaRPr lang="hi-IN" dirty="0">
              <a:solidFill>
                <a:schemeClr val="bg1"/>
              </a:solidFill>
            </a:endParaRPr>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21290" y="3490906"/>
            <a:ext cx="4798505"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grpSp>
        <p:nvGrpSpPr>
          <p:cNvPr id="6" name="Group 5">
            <a:extLst>
              <a:ext uri="{FF2B5EF4-FFF2-40B4-BE49-F238E27FC236}">
                <a16:creationId xmlns:a16="http://schemas.microsoft.com/office/drawing/2014/main" id="{30D44DAA-C439-4452-B8FA-F90660156394}"/>
              </a:ext>
            </a:extLst>
          </p:cNvPr>
          <p:cNvGrpSpPr/>
          <p:nvPr userDrawn="1"/>
        </p:nvGrpSpPr>
        <p:grpSpPr>
          <a:xfrm>
            <a:off x="1106995" y="1114669"/>
            <a:ext cx="1921955" cy="248868"/>
            <a:chOff x="2087541" y="-1621965"/>
            <a:chExt cx="12192054" cy="1578711"/>
          </a:xfrm>
        </p:grpSpPr>
        <p:sp>
          <p:nvSpPr>
            <p:cNvPr id="7" name="Freeform: Shape 6">
              <a:extLst>
                <a:ext uri="{FF2B5EF4-FFF2-40B4-BE49-F238E27FC236}">
                  <a16:creationId xmlns:a16="http://schemas.microsoft.com/office/drawing/2014/main" id="{5D045003-B372-40F1-89B2-EA043A4484A4}"/>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5ECDB20-B0D6-4E9D-8B4F-837307B2C64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8561FC33-8422-4341-8E1D-EB03D7314F2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0" name="Title 1">
            <a:extLst>
              <a:ext uri="{FF2B5EF4-FFF2-40B4-BE49-F238E27FC236}">
                <a16:creationId xmlns:a16="http://schemas.microsoft.com/office/drawing/2014/main" id="{FED5957F-2FC4-4ED1-A266-39111A01ABBB}"/>
              </a:ext>
            </a:extLst>
          </p:cNvPr>
          <p:cNvSpPr txBox="1">
            <a:spLocks/>
          </p:cNvSpPr>
          <p:nvPr userDrawn="1"/>
        </p:nvSpPr>
        <p:spPr>
          <a:xfrm>
            <a:off x="1106995" y="1429954"/>
            <a:ext cx="2566480" cy="173124"/>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500" b="1" kern="1200">
                <a:solidFill>
                  <a:schemeClr val="bg1"/>
                </a:solidFill>
                <a:latin typeface="GT America"/>
                <a:ea typeface="+mj-ea"/>
                <a:cs typeface="+mj-cs"/>
              </a:defRPr>
            </a:lvl1pPr>
          </a:lstStyle>
          <a:p>
            <a:r>
              <a:rPr lang="en-GB" sz="1250" dirty="0">
                <a:solidFill>
                  <a:schemeClr val="tx2"/>
                </a:solidFill>
              </a:rPr>
              <a:t>The world runs on code. We secure it.</a:t>
            </a:r>
          </a:p>
        </p:txBody>
      </p:sp>
      <p:pic>
        <p:nvPicPr>
          <p:cNvPr id="14" name="Graphic 13">
            <a:extLst>
              <a:ext uri="{FF2B5EF4-FFF2-40B4-BE49-F238E27FC236}">
                <a16:creationId xmlns:a16="http://schemas.microsoft.com/office/drawing/2014/main" id="{698B7F32-70D1-4A3F-841E-0B1DE0F3B40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4757426" y="4480847"/>
            <a:ext cx="4500246" cy="936052"/>
          </a:xfrm>
          <a:prstGeom prst="rect">
            <a:avLst/>
          </a:prstGeom>
        </p:spPr>
      </p:pic>
      <p:grpSp>
        <p:nvGrpSpPr>
          <p:cNvPr id="20" name="Group 19">
            <a:extLst>
              <a:ext uri="{FF2B5EF4-FFF2-40B4-BE49-F238E27FC236}">
                <a16:creationId xmlns:a16="http://schemas.microsoft.com/office/drawing/2014/main" id="{04FCA907-A28C-4490-B43C-61685632EA1E}"/>
              </a:ext>
            </a:extLst>
          </p:cNvPr>
          <p:cNvGrpSpPr/>
          <p:nvPr userDrawn="1"/>
        </p:nvGrpSpPr>
        <p:grpSpPr>
          <a:xfrm>
            <a:off x="12571367" y="44624"/>
            <a:ext cx="1872208" cy="2313645"/>
            <a:chOff x="12674314" y="6424422"/>
            <a:chExt cx="2870527" cy="3547352"/>
          </a:xfrm>
        </p:grpSpPr>
        <p:sp>
          <p:nvSpPr>
            <p:cNvPr id="21" name="Freeform: Shape 20">
              <a:extLst>
                <a:ext uri="{FF2B5EF4-FFF2-40B4-BE49-F238E27FC236}">
                  <a16:creationId xmlns:a16="http://schemas.microsoft.com/office/drawing/2014/main" id="{95FB4108-0407-4F7B-9090-A4A2577971C5}"/>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ED9E41DE-9304-4648-ADDE-ABF6890DA91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19" name="Rectangle 18">
            <a:extLst>
              <a:ext uri="{FF2B5EF4-FFF2-40B4-BE49-F238E27FC236}">
                <a16:creationId xmlns:a16="http://schemas.microsoft.com/office/drawing/2014/main" id="{FA6DF471-6236-4255-8F34-0FB4CB6CE4C0}"/>
              </a:ext>
            </a:extLst>
          </p:cNvPr>
          <p:cNvSpPr/>
          <p:nvPr userDrawn="1"/>
        </p:nvSpPr>
        <p:spPr>
          <a:xfrm rot="10800000">
            <a:off x="8710384" y="2982763"/>
            <a:ext cx="3481615" cy="3875238"/>
          </a:xfrm>
          <a:prstGeom prst="rect">
            <a:avLst/>
          </a:prstGeom>
          <a:blipFill dpi="0" rotWithShape="1">
            <a:blip r:embed="rId5">
              <a:alphaModFix amt="73000"/>
            </a:blip>
            <a:srcRect/>
            <a:stretch>
              <a:fillRect l="-1148" t="-610" r="-1"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a:extLst>
              <a:ext uri="{FF2B5EF4-FFF2-40B4-BE49-F238E27FC236}">
                <a16:creationId xmlns:a16="http://schemas.microsoft.com/office/drawing/2014/main" id="{6C6BCD8F-BAC4-44EE-9A1B-5362FD7F90BE}"/>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111265" y="381001"/>
            <a:ext cx="1079500" cy="5295900"/>
          </a:xfrm>
          <a:prstGeom prst="rect">
            <a:avLst/>
          </a:prstGeom>
        </p:spPr>
      </p:pic>
    </p:spTree>
    <p:extLst>
      <p:ext uri="{BB962C8B-B14F-4D97-AF65-F5344CB8AC3E}">
        <p14:creationId xmlns:p14="http://schemas.microsoft.com/office/powerpoint/2010/main" val="177673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0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6" name="Imagem 11" descr="Logotipo, nome da empresa&#10;&#10;Descrição gerada automaticamente">
            <a:extLst>
              <a:ext uri="{FF2B5EF4-FFF2-40B4-BE49-F238E27FC236}">
                <a16:creationId xmlns:a16="http://schemas.microsoft.com/office/drawing/2014/main" id="{0D92EDA4-EFB2-7620-6C81-61489C062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872" y="6331789"/>
            <a:ext cx="924126" cy="399830"/>
          </a:xfrm>
          <a:prstGeom prst="rect">
            <a:avLst/>
          </a:prstGeom>
        </p:spPr>
      </p:pic>
    </p:spTree>
    <p:extLst>
      <p:ext uri="{BB962C8B-B14F-4D97-AF65-F5344CB8AC3E}">
        <p14:creationId xmlns:p14="http://schemas.microsoft.com/office/powerpoint/2010/main" val="243072280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reak/Pause slides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a:off x="0" y="576196"/>
            <a:ext cx="12192000" cy="6281803"/>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6027797" y="0"/>
            <a:ext cx="6164203" cy="68580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pic>
        <p:nvPicPr>
          <p:cNvPr id="8" name="Graphic 7">
            <a:extLst>
              <a:ext uri="{FF2B5EF4-FFF2-40B4-BE49-F238E27FC236}">
                <a16:creationId xmlns:a16="http://schemas.microsoft.com/office/drawing/2014/main" id="{57B9A6D6-170F-413B-8A4D-CD3BEBE6D820}"/>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83248" y="6434923"/>
            <a:ext cx="4274245" cy="423076"/>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8591" y="3331852"/>
            <a:ext cx="4402688" cy="538609"/>
          </a:xfrm>
        </p:spPr>
        <p:txBody>
          <a:bodyPr wrap="square" lIns="0" tIns="0" rIns="0" bIns="0" anchor="b">
            <a:spAutoFit/>
          </a:bodyPr>
          <a:lstStyle>
            <a:lvl1pPr algn="l">
              <a:lnSpc>
                <a:spcPct val="100000"/>
              </a:lnSpc>
              <a:defRPr sz="3500" b="0">
                <a:solidFill>
                  <a:schemeClr val="bg1"/>
                </a:solidFill>
                <a:latin typeface="+mj-lt"/>
              </a:defRPr>
            </a:lvl1pPr>
          </a:lstStyle>
          <a:p>
            <a:r>
              <a:rPr lang="en-US" dirty="0"/>
              <a:t>Insert text here</a:t>
            </a:r>
            <a:endParaRPr lang="en-GB" dirty="0"/>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14940" y="3961217"/>
            <a:ext cx="4396339" cy="316497"/>
          </a:xfrm>
          <a:prstGeom prst="rect">
            <a:avLst/>
          </a:prstGeom>
        </p:spPr>
        <p:txBody>
          <a:bodyPr wrap="square" lIns="0" tIns="0" rIns="0" bIns="0" anchor="t">
            <a:spAutoFit/>
          </a:bodyPr>
          <a:lstStyle>
            <a:lvl1pPr marL="0" indent="0" algn="l">
              <a:buNone/>
              <a:defRPr sz="1800">
                <a:solidFill>
                  <a:schemeClr val="bg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9" name="Text Placeholder 32">
            <a:extLst>
              <a:ext uri="{FF2B5EF4-FFF2-40B4-BE49-F238E27FC236}">
                <a16:creationId xmlns:a16="http://schemas.microsoft.com/office/drawing/2014/main" id="{E84C9784-4C62-4ECA-A884-22DB1A96818E}"/>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684530C7-FC36-48BF-B255-D239D19ED8C7}"/>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90544FC7-F890-4517-8028-E628D8AE4999}"/>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063A65DF-0B55-40B6-B63F-8FB06C1B0CFC}"/>
                </a:ext>
              </a:extLst>
            </p:cNvPr>
            <p:cNvGrpSpPr/>
            <p:nvPr userDrawn="1"/>
          </p:nvGrpSpPr>
          <p:grpSpPr>
            <a:xfrm>
              <a:off x="-2666274" y="9751326"/>
              <a:ext cx="11390400" cy="1472400"/>
              <a:chOff x="2087541" y="-1621965"/>
              <a:chExt cx="12192054" cy="1578711"/>
            </a:xfrm>
          </p:grpSpPr>
          <p:sp>
            <p:nvSpPr>
              <p:cNvPr id="19" name="Freeform: Shape 18">
                <a:extLst>
                  <a:ext uri="{FF2B5EF4-FFF2-40B4-BE49-F238E27FC236}">
                    <a16:creationId xmlns:a16="http://schemas.microsoft.com/office/drawing/2014/main" id="{A7F5B091-206F-4B89-AC98-51F1FAA4A655}"/>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A425889-15FA-4E8A-B6E2-8DCF25A6767F}"/>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23C1307-63C3-446E-A093-948354585A7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5" name="Group 14">
            <a:extLst>
              <a:ext uri="{FF2B5EF4-FFF2-40B4-BE49-F238E27FC236}">
                <a16:creationId xmlns:a16="http://schemas.microsoft.com/office/drawing/2014/main" id="{A9505682-DE84-4CE4-9C2D-E2BF2957CCE3}"/>
              </a:ext>
            </a:extLst>
          </p:cNvPr>
          <p:cNvGrpSpPr/>
          <p:nvPr userDrawn="1"/>
        </p:nvGrpSpPr>
        <p:grpSpPr>
          <a:xfrm>
            <a:off x="12571366" y="13122"/>
            <a:ext cx="1862392" cy="5905406"/>
            <a:chOff x="12571366" y="467744"/>
            <a:chExt cx="1862392" cy="5905406"/>
          </a:xfrm>
        </p:grpSpPr>
        <p:grpSp>
          <p:nvGrpSpPr>
            <p:cNvPr id="22" name="Group 21">
              <a:extLst>
                <a:ext uri="{FF2B5EF4-FFF2-40B4-BE49-F238E27FC236}">
                  <a16:creationId xmlns:a16="http://schemas.microsoft.com/office/drawing/2014/main" id="{A099C202-5F3F-42D6-859D-E081FE05491D}"/>
                </a:ext>
              </a:extLst>
            </p:cNvPr>
            <p:cNvGrpSpPr/>
            <p:nvPr/>
          </p:nvGrpSpPr>
          <p:grpSpPr>
            <a:xfrm>
              <a:off x="12571366" y="467744"/>
              <a:ext cx="1862392" cy="1658329"/>
              <a:chOff x="12571366" y="1005637"/>
              <a:chExt cx="1862392" cy="1658329"/>
            </a:xfrm>
          </p:grpSpPr>
          <p:sp>
            <p:nvSpPr>
              <p:cNvPr id="29" name="Text Placeholder 15">
                <a:extLst>
                  <a:ext uri="{FF2B5EF4-FFF2-40B4-BE49-F238E27FC236}">
                    <a16:creationId xmlns:a16="http://schemas.microsoft.com/office/drawing/2014/main" id="{3D55FD02-8D5E-456F-9808-E890D15FD634}"/>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0" name="Freeform: Shape 29">
                <a:extLst>
                  <a:ext uri="{FF2B5EF4-FFF2-40B4-BE49-F238E27FC236}">
                    <a16:creationId xmlns:a16="http://schemas.microsoft.com/office/drawing/2014/main" id="{F5036503-FD64-4C1F-BD07-0CD2EC4A4B88}"/>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3" name="Group 22">
              <a:extLst>
                <a:ext uri="{FF2B5EF4-FFF2-40B4-BE49-F238E27FC236}">
                  <a16:creationId xmlns:a16="http://schemas.microsoft.com/office/drawing/2014/main" id="{14BE4063-3968-4E6A-8947-11BBCFCEE277}"/>
                </a:ext>
              </a:extLst>
            </p:cNvPr>
            <p:cNvGrpSpPr/>
            <p:nvPr/>
          </p:nvGrpSpPr>
          <p:grpSpPr>
            <a:xfrm>
              <a:off x="12571366" y="2430999"/>
              <a:ext cx="1862392" cy="1820894"/>
              <a:chOff x="12571366" y="2430999"/>
              <a:chExt cx="1862392" cy="1820894"/>
            </a:xfrm>
          </p:grpSpPr>
          <p:sp>
            <p:nvSpPr>
              <p:cNvPr id="27" name="Freeform: Shape 26">
                <a:extLst>
                  <a:ext uri="{FF2B5EF4-FFF2-40B4-BE49-F238E27FC236}">
                    <a16:creationId xmlns:a16="http://schemas.microsoft.com/office/drawing/2014/main" id="{645E3784-DE04-4BE8-8F9F-AA5B9F665339}"/>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D57E0B65-B6A0-4485-A8A8-5CE180414BA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4" name="Group 23">
              <a:extLst>
                <a:ext uri="{FF2B5EF4-FFF2-40B4-BE49-F238E27FC236}">
                  <a16:creationId xmlns:a16="http://schemas.microsoft.com/office/drawing/2014/main" id="{9C67E410-01CD-4E21-AE93-CF76948EEAAD}"/>
                </a:ext>
              </a:extLst>
            </p:cNvPr>
            <p:cNvGrpSpPr/>
            <p:nvPr/>
          </p:nvGrpSpPr>
          <p:grpSpPr>
            <a:xfrm>
              <a:off x="12571366" y="4556820"/>
              <a:ext cx="1862392" cy="1816330"/>
              <a:chOff x="12571366" y="4633116"/>
              <a:chExt cx="1862392" cy="1816330"/>
            </a:xfrm>
          </p:grpSpPr>
          <p:sp>
            <p:nvSpPr>
              <p:cNvPr id="25" name="Freeform: Shape 24">
                <a:extLst>
                  <a:ext uri="{FF2B5EF4-FFF2-40B4-BE49-F238E27FC236}">
                    <a16:creationId xmlns:a16="http://schemas.microsoft.com/office/drawing/2014/main" id="{5159E1D4-51B3-4BED-9C22-D0047DBB072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4D700293-0371-4C15-86F9-403B13CC3631}"/>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221775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reak/Pause slides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D98EDD4-EEA3-4042-A63C-3A8423A5E082}"/>
              </a:ext>
            </a:extLst>
          </p:cNvPr>
          <p:cNvSpPr/>
          <p:nvPr userDrawn="1"/>
        </p:nvSpPr>
        <p:spPr>
          <a:xfrm rot="10800000">
            <a:off x="0" y="576194"/>
            <a:ext cx="6038480" cy="6281803"/>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0">
                <a:schemeClr val="bg1"/>
              </a:gs>
              <a:gs pos="100000">
                <a:schemeClr val="bg2"/>
              </a:gs>
            </a:gsLst>
            <a:lin ang="2700000" scaled="1"/>
            <a:tileRect/>
          </a:gradFill>
          <a:ln w="3175" cap="flat">
            <a:noFill/>
            <a:prstDash val="solid"/>
            <a:miter/>
          </a:ln>
        </p:spPr>
        <p:txBody>
          <a:bodyPr rtlCol="0" anchor="ctr"/>
          <a:lstStyle/>
          <a:p>
            <a:pPr lvl="0"/>
            <a:endParaRPr lang="en-IN"/>
          </a:p>
        </p:txBody>
      </p:sp>
      <p:sp>
        <p:nvSpPr>
          <p:cNvPr id="11" name="Freeform: Shape 10">
            <a:extLst>
              <a:ext uri="{FF2B5EF4-FFF2-40B4-BE49-F238E27FC236}">
                <a16:creationId xmlns:a16="http://schemas.microsoft.com/office/drawing/2014/main" id="{CC2DE6E2-E547-4448-8AFA-122DB472BFCB}"/>
              </a:ext>
            </a:extLst>
          </p:cNvPr>
          <p:cNvSpPr/>
          <p:nvPr userDrawn="1"/>
        </p:nvSpPr>
        <p:spPr>
          <a:xfrm>
            <a:off x="6035290" y="571203"/>
            <a:ext cx="5780999" cy="5712450"/>
          </a:xfrm>
          <a:custGeom>
            <a:avLst/>
            <a:gdLst>
              <a:gd name="connsiteX0" fmla="*/ 0 w 5780999"/>
              <a:gd name="connsiteY0" fmla="*/ 0 h 5712450"/>
              <a:gd name="connsiteX1" fmla="*/ 5780999 w 5780999"/>
              <a:gd name="connsiteY1" fmla="*/ 0 h 5712450"/>
              <a:gd name="connsiteX2" fmla="*/ 5780999 w 5780999"/>
              <a:gd name="connsiteY2" fmla="*/ 5712451 h 5712450"/>
              <a:gd name="connsiteX3" fmla="*/ 0 w 5780999"/>
              <a:gd name="connsiteY3" fmla="*/ 5712451 h 5712450"/>
            </a:gdLst>
            <a:ahLst/>
            <a:cxnLst>
              <a:cxn ang="0">
                <a:pos x="connsiteX0" y="connsiteY0"/>
              </a:cxn>
              <a:cxn ang="0">
                <a:pos x="connsiteX1" y="connsiteY1"/>
              </a:cxn>
              <a:cxn ang="0">
                <a:pos x="connsiteX2" y="connsiteY2"/>
              </a:cxn>
              <a:cxn ang="0">
                <a:pos x="connsiteX3" y="connsiteY3"/>
              </a:cxn>
            </a:cxnLst>
            <a:rect l="l" t="t" r="r" b="b"/>
            <a:pathLst>
              <a:path w="5780999" h="5712450">
                <a:moveTo>
                  <a:pt x="0" y="0"/>
                </a:moveTo>
                <a:lnTo>
                  <a:pt x="5780999" y="0"/>
                </a:lnTo>
                <a:lnTo>
                  <a:pt x="5780999" y="5712451"/>
                </a:lnTo>
                <a:lnTo>
                  <a:pt x="0" y="5712451"/>
                </a:lnTo>
                <a:close/>
              </a:path>
            </a:pathLst>
          </a:custGeom>
          <a:solidFill>
            <a:srgbClr val="F280AB"/>
          </a:solidFill>
          <a:ln w="3172"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p:ph type="pic" sz="quarter" idx="10" hasCustomPrompt="1"/>
          </p:nvPr>
        </p:nvSpPr>
        <p:spPr>
          <a:xfrm>
            <a:off x="6035057" y="-1"/>
            <a:ext cx="6164203" cy="685800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pic>
        <p:nvPicPr>
          <p:cNvPr id="8" name="Graphic 7">
            <a:extLst>
              <a:ext uri="{FF2B5EF4-FFF2-40B4-BE49-F238E27FC236}">
                <a16:creationId xmlns:a16="http://schemas.microsoft.com/office/drawing/2014/main" id="{57B9A6D6-170F-413B-8A4D-CD3BEBE6D820}"/>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83248" y="6434923"/>
            <a:ext cx="4274245" cy="423076"/>
          </a:xfrm>
          <a:prstGeom prst="rect">
            <a:avLst/>
          </a:prstGeom>
        </p:spPr>
      </p:pic>
      <p:sp>
        <p:nvSpPr>
          <p:cNvPr id="2" name="Title 1">
            <a:extLst>
              <a:ext uri="{FF2B5EF4-FFF2-40B4-BE49-F238E27FC236}">
                <a16:creationId xmlns:a16="http://schemas.microsoft.com/office/drawing/2014/main" id="{C5EE0356-F398-4B84-A76C-6CC3AC6875D0}"/>
              </a:ext>
            </a:extLst>
          </p:cNvPr>
          <p:cNvSpPr>
            <a:spLocks noGrp="1"/>
          </p:cNvSpPr>
          <p:nvPr>
            <p:ph type="ctrTitle" hasCustomPrompt="1"/>
          </p:nvPr>
        </p:nvSpPr>
        <p:spPr>
          <a:xfrm>
            <a:off x="1108591" y="3331852"/>
            <a:ext cx="4402688" cy="538609"/>
          </a:xfrm>
        </p:spPr>
        <p:txBody>
          <a:bodyPr wrap="square" lIns="0" tIns="0" rIns="0" bIns="0" anchor="b">
            <a:spAutoFit/>
          </a:bodyPr>
          <a:lstStyle>
            <a:lvl1pPr algn="l">
              <a:lnSpc>
                <a:spcPct val="100000"/>
              </a:lnSpc>
              <a:defRPr sz="3500" b="0">
                <a:solidFill>
                  <a:schemeClr val="tx2"/>
                </a:solidFill>
                <a:latin typeface="+mj-lt"/>
              </a:defRPr>
            </a:lvl1pPr>
          </a:lstStyle>
          <a:p>
            <a:r>
              <a:rPr lang="en-US" dirty="0"/>
              <a:t>Insert text here</a:t>
            </a:r>
            <a:endParaRPr lang="en-GB" dirty="0"/>
          </a:p>
        </p:txBody>
      </p:sp>
      <p:sp>
        <p:nvSpPr>
          <p:cNvPr id="3" name="Subtitle 2">
            <a:extLst>
              <a:ext uri="{FF2B5EF4-FFF2-40B4-BE49-F238E27FC236}">
                <a16:creationId xmlns:a16="http://schemas.microsoft.com/office/drawing/2014/main" id="{356ED0E4-05D7-49D2-90F9-070BBABD1B32}"/>
              </a:ext>
            </a:extLst>
          </p:cNvPr>
          <p:cNvSpPr>
            <a:spLocks noGrp="1"/>
          </p:cNvSpPr>
          <p:nvPr>
            <p:ph type="subTitle" idx="1" hasCustomPrompt="1"/>
          </p:nvPr>
        </p:nvSpPr>
        <p:spPr>
          <a:xfrm>
            <a:off x="1114941" y="3961217"/>
            <a:ext cx="4402688" cy="316497"/>
          </a:xfrm>
          <a:prstGeom prst="rect">
            <a:avLst/>
          </a:prstGeom>
        </p:spPr>
        <p:txBody>
          <a:bodyPr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12" name="Text Placeholder 32">
            <a:extLst>
              <a:ext uri="{FF2B5EF4-FFF2-40B4-BE49-F238E27FC236}">
                <a16:creationId xmlns:a16="http://schemas.microsoft.com/office/drawing/2014/main" id="{89C2E5C1-6F6A-4EB6-B7B0-58DD2DF13F30}"/>
              </a:ext>
            </a:extLst>
          </p:cNvPr>
          <p:cNvSpPr>
            <a:spLocks noGrp="1"/>
          </p:cNvSpPr>
          <p:nvPr>
            <p:ph type="body" sz="quarter" idx="26"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8" name="Group 17">
            <a:extLst>
              <a:ext uri="{FF2B5EF4-FFF2-40B4-BE49-F238E27FC236}">
                <a16:creationId xmlns:a16="http://schemas.microsoft.com/office/drawing/2014/main" id="{580F9C7D-843D-4A81-A1C8-66EB7DAA574C}"/>
              </a:ext>
            </a:extLst>
          </p:cNvPr>
          <p:cNvGrpSpPr/>
          <p:nvPr userDrawn="1"/>
        </p:nvGrpSpPr>
        <p:grpSpPr>
          <a:xfrm>
            <a:off x="11184000" y="6562800"/>
            <a:ext cx="1008000" cy="295200"/>
            <a:chOff x="-4575695" y="8264475"/>
            <a:chExt cx="15209243" cy="4446102"/>
          </a:xfrm>
        </p:grpSpPr>
        <p:sp>
          <p:nvSpPr>
            <p:cNvPr id="19" name="Rectangle 18">
              <a:extLst>
                <a:ext uri="{FF2B5EF4-FFF2-40B4-BE49-F238E27FC236}">
                  <a16:creationId xmlns:a16="http://schemas.microsoft.com/office/drawing/2014/main" id="{A9DC6555-6429-4376-809C-3DCA4EE9D471}"/>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7373B955-D8D5-422F-B531-129F3AAB8C91}"/>
                </a:ext>
              </a:extLst>
            </p:cNvPr>
            <p:cNvGrpSpPr/>
            <p:nvPr userDrawn="1"/>
          </p:nvGrpSpPr>
          <p:grpSpPr>
            <a:xfrm>
              <a:off x="-2666274" y="9751326"/>
              <a:ext cx="11390400" cy="1472400"/>
              <a:chOff x="2087541" y="-1621965"/>
              <a:chExt cx="12192054" cy="1578711"/>
            </a:xfrm>
          </p:grpSpPr>
          <p:sp>
            <p:nvSpPr>
              <p:cNvPr id="21" name="Freeform: Shape 20">
                <a:extLst>
                  <a:ext uri="{FF2B5EF4-FFF2-40B4-BE49-F238E27FC236}">
                    <a16:creationId xmlns:a16="http://schemas.microsoft.com/office/drawing/2014/main" id="{0EC40448-1CE0-4F20-94B2-3641C436FC43}"/>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D6EF58B9-ED84-4BD5-9064-B917007A087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9CED60B3-11CF-47FA-B4D8-F3641C7CE6D6}"/>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2" name="Group 31">
            <a:extLst>
              <a:ext uri="{FF2B5EF4-FFF2-40B4-BE49-F238E27FC236}">
                <a16:creationId xmlns:a16="http://schemas.microsoft.com/office/drawing/2014/main" id="{8F252DB7-3B57-428E-9697-0D841A98BF5D}"/>
              </a:ext>
            </a:extLst>
          </p:cNvPr>
          <p:cNvGrpSpPr/>
          <p:nvPr userDrawn="1"/>
        </p:nvGrpSpPr>
        <p:grpSpPr>
          <a:xfrm>
            <a:off x="12571366" y="13122"/>
            <a:ext cx="1862392" cy="5905406"/>
            <a:chOff x="12571366" y="467744"/>
            <a:chExt cx="1862392" cy="5905406"/>
          </a:xfrm>
        </p:grpSpPr>
        <p:grpSp>
          <p:nvGrpSpPr>
            <p:cNvPr id="33" name="Group 32">
              <a:extLst>
                <a:ext uri="{FF2B5EF4-FFF2-40B4-BE49-F238E27FC236}">
                  <a16:creationId xmlns:a16="http://schemas.microsoft.com/office/drawing/2014/main" id="{6C733FB9-B295-481C-B688-6A6D709B7575}"/>
                </a:ext>
              </a:extLst>
            </p:cNvPr>
            <p:cNvGrpSpPr/>
            <p:nvPr/>
          </p:nvGrpSpPr>
          <p:grpSpPr>
            <a:xfrm>
              <a:off x="12571366" y="467744"/>
              <a:ext cx="1862392" cy="1658329"/>
              <a:chOff x="12571366" y="1005637"/>
              <a:chExt cx="1862392" cy="1658329"/>
            </a:xfrm>
          </p:grpSpPr>
          <p:sp>
            <p:nvSpPr>
              <p:cNvPr id="40" name="Text Placeholder 15">
                <a:extLst>
                  <a:ext uri="{FF2B5EF4-FFF2-40B4-BE49-F238E27FC236}">
                    <a16:creationId xmlns:a16="http://schemas.microsoft.com/office/drawing/2014/main" id="{ED2C8967-2144-4F00-9EB3-694990D3D00E}"/>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41" name="Freeform: Shape 40">
                <a:extLst>
                  <a:ext uri="{FF2B5EF4-FFF2-40B4-BE49-F238E27FC236}">
                    <a16:creationId xmlns:a16="http://schemas.microsoft.com/office/drawing/2014/main" id="{87B4F477-D395-4379-9FED-EF9049AA4150}"/>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34" name="Group 33">
              <a:extLst>
                <a:ext uri="{FF2B5EF4-FFF2-40B4-BE49-F238E27FC236}">
                  <a16:creationId xmlns:a16="http://schemas.microsoft.com/office/drawing/2014/main" id="{D959B6D0-14AB-4BC4-BFBB-9FA16A05328B}"/>
                </a:ext>
              </a:extLst>
            </p:cNvPr>
            <p:cNvGrpSpPr/>
            <p:nvPr/>
          </p:nvGrpSpPr>
          <p:grpSpPr>
            <a:xfrm>
              <a:off x="12571366" y="2430999"/>
              <a:ext cx="1862392" cy="1820894"/>
              <a:chOff x="12571366" y="2430999"/>
              <a:chExt cx="1862392" cy="1820894"/>
            </a:xfrm>
          </p:grpSpPr>
          <p:sp>
            <p:nvSpPr>
              <p:cNvPr id="38" name="Freeform: Shape 37">
                <a:extLst>
                  <a:ext uri="{FF2B5EF4-FFF2-40B4-BE49-F238E27FC236}">
                    <a16:creationId xmlns:a16="http://schemas.microsoft.com/office/drawing/2014/main" id="{B48EF67A-71DA-4A34-84FD-30AEF3D94654}"/>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9" name="Text Placeholder 15">
                <a:extLst>
                  <a:ext uri="{FF2B5EF4-FFF2-40B4-BE49-F238E27FC236}">
                    <a16:creationId xmlns:a16="http://schemas.microsoft.com/office/drawing/2014/main" id="{9E5328BC-26BA-4CA4-B8FD-B65F8B13CCB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35" name="Group 34">
              <a:extLst>
                <a:ext uri="{FF2B5EF4-FFF2-40B4-BE49-F238E27FC236}">
                  <a16:creationId xmlns:a16="http://schemas.microsoft.com/office/drawing/2014/main" id="{B11E8BF9-BC94-4C2C-9485-A4FBAEA41B44}"/>
                </a:ext>
              </a:extLst>
            </p:cNvPr>
            <p:cNvGrpSpPr/>
            <p:nvPr/>
          </p:nvGrpSpPr>
          <p:grpSpPr>
            <a:xfrm>
              <a:off x="12571366" y="4556820"/>
              <a:ext cx="1862392" cy="1816330"/>
              <a:chOff x="12571366" y="4633116"/>
              <a:chExt cx="1862392" cy="1816330"/>
            </a:xfrm>
          </p:grpSpPr>
          <p:sp>
            <p:nvSpPr>
              <p:cNvPr id="36" name="Freeform: Shape 35">
                <a:extLst>
                  <a:ext uri="{FF2B5EF4-FFF2-40B4-BE49-F238E27FC236}">
                    <a16:creationId xmlns:a16="http://schemas.microsoft.com/office/drawing/2014/main" id="{D21B8FF0-4864-4458-BFEF-6D470C1C4298}"/>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7" name="Text Placeholder 15">
                <a:extLst>
                  <a:ext uri="{FF2B5EF4-FFF2-40B4-BE49-F238E27FC236}">
                    <a16:creationId xmlns:a16="http://schemas.microsoft.com/office/drawing/2014/main" id="{71D12571-8F44-44CC-8E72-6FF69DF90888}"/>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4067871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reak/Pause slides 3">
    <p:spTree>
      <p:nvGrpSpPr>
        <p:cNvPr id="1" name=""/>
        <p:cNvGrpSpPr/>
        <p:nvPr/>
      </p:nvGrpSpPr>
      <p:grpSpPr>
        <a:xfrm>
          <a:off x="0" y="0"/>
          <a:ext cx="0" cy="0"/>
          <a:chOff x="0" y="0"/>
          <a:chExt cx="0" cy="0"/>
        </a:xfrm>
      </p:grpSpPr>
      <p:pic>
        <p:nvPicPr>
          <p:cNvPr id="7" name="Picture 6" descr="A person sitting on a chair&#10;&#10;Description automatically generated with low confidence">
            <a:extLst>
              <a:ext uri="{FF2B5EF4-FFF2-40B4-BE49-F238E27FC236}">
                <a16:creationId xmlns:a16="http://schemas.microsoft.com/office/drawing/2014/main" id="{0C357E93-2BB6-4BE3-8B3A-9C2D6A1E4F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0" name="Title 1">
            <a:extLst>
              <a:ext uri="{FF2B5EF4-FFF2-40B4-BE49-F238E27FC236}">
                <a16:creationId xmlns:a16="http://schemas.microsoft.com/office/drawing/2014/main" id="{2761334C-DC73-40EF-8FDB-8FA353FF97E5}"/>
              </a:ext>
            </a:extLst>
          </p:cNvPr>
          <p:cNvSpPr>
            <a:spLocks noGrp="1"/>
          </p:cNvSpPr>
          <p:nvPr>
            <p:ph type="ctrTitle" hasCustomPrompt="1"/>
          </p:nvPr>
        </p:nvSpPr>
        <p:spPr>
          <a:xfrm>
            <a:off x="1121290" y="3345505"/>
            <a:ext cx="4389989" cy="538609"/>
          </a:xfrm>
        </p:spPr>
        <p:txBody>
          <a:bodyPr wrap="square" lIns="0" tIns="0" rIns="0" bIns="0" anchor="b">
            <a:spAutoFit/>
          </a:bodyPr>
          <a:lstStyle>
            <a:lvl1pPr marL="0" algn="l" defTabSz="914400" rtl="0" eaLnBrk="1" latinLnBrk="0" hangingPunct="1">
              <a:lnSpc>
                <a:spcPct val="100000"/>
              </a:lnSpc>
              <a:spcBef>
                <a:spcPct val="0"/>
              </a:spcBef>
              <a:buNone/>
              <a:defRPr lang="en-GB" sz="3500" b="0" kern="1200" dirty="0">
                <a:solidFill>
                  <a:schemeClr val="tx2"/>
                </a:solidFill>
                <a:latin typeface="+mj-lt"/>
                <a:ea typeface="+mj-ea"/>
                <a:cs typeface="+mj-cs"/>
              </a:defRPr>
            </a:lvl1pPr>
          </a:lstStyle>
          <a:p>
            <a:r>
              <a:rPr lang="en-US" dirty="0"/>
              <a:t>Insert text here</a:t>
            </a:r>
            <a:endParaRPr lang="hi-IN" dirty="0">
              <a:solidFill>
                <a:schemeClr val="bg1"/>
              </a:solidFill>
            </a:endParaRPr>
          </a:p>
        </p:txBody>
      </p:sp>
      <p:sp>
        <p:nvSpPr>
          <p:cNvPr id="89" name="Subtitle 2">
            <a:extLst>
              <a:ext uri="{FF2B5EF4-FFF2-40B4-BE49-F238E27FC236}">
                <a16:creationId xmlns:a16="http://schemas.microsoft.com/office/drawing/2014/main" id="{F60B9C9A-6936-4C60-807B-1DB2F8CA7F14}"/>
              </a:ext>
            </a:extLst>
          </p:cNvPr>
          <p:cNvSpPr>
            <a:spLocks noGrp="1"/>
          </p:cNvSpPr>
          <p:nvPr>
            <p:ph type="subTitle" idx="1" hasCustomPrompt="1"/>
          </p:nvPr>
        </p:nvSpPr>
        <p:spPr>
          <a:xfrm>
            <a:off x="1111766" y="3958982"/>
            <a:ext cx="4398720" cy="316497"/>
          </a:xfrm>
          <a:prstGeom prst="rect">
            <a:avLst/>
          </a:prstGeom>
        </p:spPr>
        <p:txBody>
          <a:bodyPr wrap="square"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6" name="Text Placeholder 32">
            <a:extLst>
              <a:ext uri="{FF2B5EF4-FFF2-40B4-BE49-F238E27FC236}">
                <a16:creationId xmlns:a16="http://schemas.microsoft.com/office/drawing/2014/main" id="{2E1DACAE-E7E9-4A55-99FB-33CBD9EB86EB}"/>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5E96918D-B70A-4803-8518-C3931794C1AE}"/>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A30BEA8B-8D19-4690-B0D6-D8A469E3B163}"/>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69EB8577-EF85-4160-8D3F-95BCA55DD94F}"/>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97330888-C8F3-4AF0-BC6D-F858EDDF73A7}"/>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36A2ED2-F627-481D-BA05-C896B1249F18}"/>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FD022E7-BECF-40D6-9347-1FD9451FEE6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9" name="Group 18">
            <a:extLst>
              <a:ext uri="{FF2B5EF4-FFF2-40B4-BE49-F238E27FC236}">
                <a16:creationId xmlns:a16="http://schemas.microsoft.com/office/drawing/2014/main" id="{07741E26-A65D-46BD-953F-8F3B13E91963}"/>
              </a:ext>
            </a:extLst>
          </p:cNvPr>
          <p:cNvGrpSpPr/>
          <p:nvPr userDrawn="1"/>
        </p:nvGrpSpPr>
        <p:grpSpPr>
          <a:xfrm>
            <a:off x="6019669" y="0"/>
            <a:ext cx="6171097" cy="1258757"/>
            <a:chOff x="6110686" y="3886815"/>
            <a:chExt cx="5571596" cy="1136473"/>
          </a:xfrm>
        </p:grpSpPr>
        <p:sp>
          <p:nvSpPr>
            <p:cNvPr id="20" name="Freeform: Shape 19">
              <a:extLst>
                <a:ext uri="{FF2B5EF4-FFF2-40B4-BE49-F238E27FC236}">
                  <a16:creationId xmlns:a16="http://schemas.microsoft.com/office/drawing/2014/main" id="{6BC3D9FE-B952-4A82-A06E-276906E5C44E}"/>
                </a:ext>
              </a:extLst>
            </p:cNvPr>
            <p:cNvSpPr/>
            <p:nvPr/>
          </p:nvSpPr>
          <p:spPr>
            <a:xfrm rot="5400000">
              <a:off x="6118026" y="4486476"/>
              <a:ext cx="52750" cy="67429"/>
            </a:xfrm>
            <a:custGeom>
              <a:avLst/>
              <a:gdLst>
                <a:gd name="connsiteX0" fmla="*/ 625 w 31736"/>
                <a:gd name="connsiteY0" fmla="*/ 40568 h 40567"/>
                <a:gd name="connsiteX1" fmla="*/ 31737 w 31736"/>
                <a:gd name="connsiteY1" fmla="*/ 0 h 40567"/>
                <a:gd name="connsiteX2" fmla="*/ 0 w 31736"/>
                <a:gd name="connsiteY2" fmla="*/ 40568 h 40567"/>
                <a:gd name="connsiteX3" fmla="*/ 625 w 31736"/>
                <a:gd name="connsiteY3" fmla="*/ 40568 h 40567"/>
              </a:gdLst>
              <a:ahLst/>
              <a:cxnLst>
                <a:cxn ang="0">
                  <a:pos x="connsiteX0" y="connsiteY0"/>
                </a:cxn>
                <a:cxn ang="0">
                  <a:pos x="connsiteX1" y="connsiteY1"/>
                </a:cxn>
                <a:cxn ang="0">
                  <a:pos x="connsiteX2" y="connsiteY2"/>
                </a:cxn>
                <a:cxn ang="0">
                  <a:pos x="connsiteX3" y="connsiteY3"/>
                </a:cxn>
              </a:cxnLst>
              <a:rect l="l" t="t" r="r" b="b"/>
              <a:pathLst>
                <a:path w="31736" h="40567">
                  <a:moveTo>
                    <a:pt x="625" y="40568"/>
                  </a:moveTo>
                  <a:lnTo>
                    <a:pt x="31737" y="0"/>
                  </a:lnTo>
                  <a:lnTo>
                    <a:pt x="0" y="40568"/>
                  </a:lnTo>
                  <a:lnTo>
                    <a:pt x="625" y="40568"/>
                  </a:lnTo>
                  <a:close/>
                </a:path>
              </a:pathLst>
            </a:custGeom>
            <a:solidFill>
              <a:srgbClr val="FFFFFF"/>
            </a:solidFill>
            <a:ln w="17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3DB327F-AFF2-4817-AD69-A4912662ECAD}"/>
                </a:ext>
              </a:extLst>
            </p:cNvPr>
            <p:cNvSpPr/>
            <p:nvPr/>
          </p:nvSpPr>
          <p:spPr>
            <a:xfrm rot="5400000">
              <a:off x="6130897" y="4494249"/>
              <a:ext cx="136972" cy="177392"/>
            </a:xfrm>
            <a:custGeom>
              <a:avLst/>
              <a:gdLst>
                <a:gd name="connsiteX0" fmla="*/ 1573 w 82406"/>
                <a:gd name="connsiteY0" fmla="*/ 106724 h 106724"/>
                <a:gd name="connsiteX1" fmla="*/ 82406 w 82406"/>
                <a:gd name="connsiteY1" fmla="*/ 0 h 106724"/>
                <a:gd name="connsiteX2" fmla="*/ 0 w 82406"/>
                <a:gd name="connsiteY2" fmla="*/ 106724 h 106724"/>
                <a:gd name="connsiteX3" fmla="*/ 1573 w 82406"/>
                <a:gd name="connsiteY3" fmla="*/ 106724 h 106724"/>
              </a:gdLst>
              <a:ahLst/>
              <a:cxnLst>
                <a:cxn ang="0">
                  <a:pos x="connsiteX0" y="connsiteY0"/>
                </a:cxn>
                <a:cxn ang="0">
                  <a:pos x="connsiteX1" y="connsiteY1"/>
                </a:cxn>
                <a:cxn ang="0">
                  <a:pos x="connsiteX2" y="connsiteY2"/>
                </a:cxn>
                <a:cxn ang="0">
                  <a:pos x="connsiteX3" y="connsiteY3"/>
                </a:cxn>
              </a:cxnLst>
              <a:rect l="l" t="t" r="r" b="b"/>
              <a:pathLst>
                <a:path w="82406" h="106724">
                  <a:moveTo>
                    <a:pt x="1573" y="106724"/>
                  </a:moveTo>
                  <a:lnTo>
                    <a:pt x="82406" y="0"/>
                  </a:lnTo>
                  <a:lnTo>
                    <a:pt x="0" y="106724"/>
                  </a:lnTo>
                  <a:lnTo>
                    <a:pt x="1573" y="106724"/>
                  </a:lnTo>
                  <a:close/>
                </a:path>
              </a:pathLst>
            </a:custGeom>
            <a:solidFill>
              <a:srgbClr val="FFFFFF"/>
            </a:solidFill>
            <a:ln w="17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95C2BB62-2F5B-4122-B305-9B27BDE4F2B9}"/>
                </a:ext>
              </a:extLst>
            </p:cNvPr>
            <p:cNvSpPr/>
            <p:nvPr/>
          </p:nvSpPr>
          <p:spPr>
            <a:xfrm rot="5400000">
              <a:off x="6104981" y="3892530"/>
              <a:ext cx="334877" cy="323461"/>
            </a:xfrm>
            <a:custGeom>
              <a:avLst/>
              <a:gdLst>
                <a:gd name="connsiteX0" fmla="*/ 2593 w 201471"/>
                <a:gd name="connsiteY0" fmla="*/ 194604 h 194603"/>
                <a:gd name="connsiteX1" fmla="*/ 201472 w 201471"/>
                <a:gd name="connsiteY1" fmla="*/ 0 h 194603"/>
                <a:gd name="connsiteX2" fmla="*/ 0 w 201471"/>
                <a:gd name="connsiteY2" fmla="*/ 192611 h 194603"/>
                <a:gd name="connsiteX3" fmla="*/ 0 w 201471"/>
                <a:gd name="connsiteY3" fmla="*/ 194604 h 194603"/>
                <a:gd name="connsiteX4" fmla="*/ 2593 w 201471"/>
                <a:gd name="connsiteY4" fmla="*/ 194604 h 19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71" h="194603">
                  <a:moveTo>
                    <a:pt x="2593" y="194604"/>
                  </a:moveTo>
                  <a:lnTo>
                    <a:pt x="201472" y="0"/>
                  </a:lnTo>
                  <a:lnTo>
                    <a:pt x="0" y="192611"/>
                  </a:lnTo>
                  <a:lnTo>
                    <a:pt x="0" y="194604"/>
                  </a:lnTo>
                  <a:lnTo>
                    <a:pt x="2593" y="194604"/>
                  </a:lnTo>
                  <a:close/>
                </a:path>
              </a:pathLst>
            </a:custGeom>
            <a:solidFill>
              <a:srgbClr val="FFFFFF"/>
            </a:solidFill>
            <a:ln w="17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DB66D76B-2AA8-4427-9F0D-03CFACABF643}"/>
                </a:ext>
              </a:extLst>
            </p:cNvPr>
            <p:cNvSpPr/>
            <p:nvPr/>
          </p:nvSpPr>
          <p:spPr>
            <a:xfrm rot="5400000">
              <a:off x="6132774" y="4248644"/>
              <a:ext cx="308733" cy="352906"/>
            </a:xfrm>
            <a:custGeom>
              <a:avLst/>
              <a:gdLst>
                <a:gd name="connsiteX0" fmla="*/ 2838 w 185742"/>
                <a:gd name="connsiteY0" fmla="*/ 212318 h 212318"/>
                <a:gd name="connsiteX1" fmla="*/ 185743 w 185742"/>
                <a:gd name="connsiteY1" fmla="*/ 0 h 212318"/>
                <a:gd name="connsiteX2" fmla="*/ 0 w 185742"/>
                <a:gd name="connsiteY2" fmla="*/ 212318 h 212318"/>
                <a:gd name="connsiteX3" fmla="*/ 2838 w 185742"/>
                <a:gd name="connsiteY3" fmla="*/ 212318 h 212318"/>
              </a:gdLst>
              <a:ahLst/>
              <a:cxnLst>
                <a:cxn ang="0">
                  <a:pos x="connsiteX0" y="connsiteY0"/>
                </a:cxn>
                <a:cxn ang="0">
                  <a:pos x="connsiteX1" y="connsiteY1"/>
                </a:cxn>
                <a:cxn ang="0">
                  <a:pos x="connsiteX2" y="connsiteY2"/>
                </a:cxn>
                <a:cxn ang="0">
                  <a:pos x="connsiteX3" y="connsiteY3"/>
                </a:cxn>
              </a:cxnLst>
              <a:rect l="l" t="t" r="r" b="b"/>
              <a:pathLst>
                <a:path w="185742" h="212318">
                  <a:moveTo>
                    <a:pt x="2838" y="212318"/>
                  </a:moveTo>
                  <a:lnTo>
                    <a:pt x="185743" y="0"/>
                  </a:lnTo>
                  <a:lnTo>
                    <a:pt x="0" y="212318"/>
                  </a:lnTo>
                  <a:lnTo>
                    <a:pt x="2838" y="212318"/>
                  </a:lnTo>
                  <a:close/>
                </a:path>
              </a:pathLst>
            </a:custGeom>
            <a:solidFill>
              <a:srgbClr val="FFFFFF"/>
            </a:solidFill>
            <a:ln w="17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7FF25ADF-02DF-468C-B186-10BBBB3E7830}"/>
                </a:ext>
              </a:extLst>
            </p:cNvPr>
            <p:cNvSpPr/>
            <p:nvPr/>
          </p:nvSpPr>
          <p:spPr>
            <a:xfrm rot="5400000">
              <a:off x="6424523" y="3895269"/>
              <a:ext cx="107558" cy="90657"/>
            </a:xfrm>
            <a:custGeom>
              <a:avLst/>
              <a:gdLst>
                <a:gd name="connsiteX0" fmla="*/ 64711 w 64710"/>
                <a:gd name="connsiteY0" fmla="*/ 0 h 54542"/>
                <a:gd name="connsiteX1" fmla="*/ 0 w 64710"/>
                <a:gd name="connsiteY1" fmla="*/ 53312 h 54542"/>
                <a:gd name="connsiteX2" fmla="*/ 0 w 64710"/>
                <a:gd name="connsiteY2" fmla="*/ 54542 h 54542"/>
                <a:gd name="connsiteX3" fmla="*/ 64711 w 64710"/>
                <a:gd name="connsiteY3" fmla="*/ 0 h 54542"/>
              </a:gdLst>
              <a:ahLst/>
              <a:cxnLst>
                <a:cxn ang="0">
                  <a:pos x="connsiteX0" y="connsiteY0"/>
                </a:cxn>
                <a:cxn ang="0">
                  <a:pos x="connsiteX1" y="connsiteY1"/>
                </a:cxn>
                <a:cxn ang="0">
                  <a:pos x="connsiteX2" y="connsiteY2"/>
                </a:cxn>
                <a:cxn ang="0">
                  <a:pos x="connsiteX3" y="connsiteY3"/>
                </a:cxn>
              </a:cxnLst>
              <a:rect l="l" t="t" r="r" b="b"/>
              <a:pathLst>
                <a:path w="64710" h="54542">
                  <a:moveTo>
                    <a:pt x="64711" y="0"/>
                  </a:moveTo>
                  <a:lnTo>
                    <a:pt x="0" y="53312"/>
                  </a:lnTo>
                  <a:lnTo>
                    <a:pt x="0" y="54542"/>
                  </a:lnTo>
                  <a:lnTo>
                    <a:pt x="64711" y="0"/>
                  </a:lnTo>
                  <a:close/>
                </a:path>
              </a:pathLst>
            </a:custGeom>
            <a:solidFill>
              <a:srgbClr val="FFFFFF"/>
            </a:solidFill>
            <a:ln w="17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6ABBA055-19F8-4FD3-BDCD-C9F1C36C77B9}"/>
                </a:ext>
              </a:extLst>
            </p:cNvPr>
            <p:cNvSpPr/>
            <p:nvPr/>
          </p:nvSpPr>
          <p:spPr>
            <a:xfrm rot="5400000">
              <a:off x="6464291" y="3892679"/>
              <a:ext cx="68655" cy="56934"/>
            </a:xfrm>
            <a:custGeom>
              <a:avLst/>
              <a:gdLst>
                <a:gd name="connsiteX0" fmla="*/ 41305 w 41305"/>
                <a:gd name="connsiteY0" fmla="*/ 0 h 34253"/>
                <a:gd name="connsiteX1" fmla="*/ 0 w 41305"/>
                <a:gd name="connsiteY1" fmla="*/ 33503 h 34253"/>
                <a:gd name="connsiteX2" fmla="*/ 0 w 41305"/>
                <a:gd name="connsiteY2" fmla="*/ 34254 h 34253"/>
                <a:gd name="connsiteX3" fmla="*/ 41305 w 41305"/>
                <a:gd name="connsiteY3" fmla="*/ 0 h 34253"/>
              </a:gdLst>
              <a:ahLst/>
              <a:cxnLst>
                <a:cxn ang="0">
                  <a:pos x="connsiteX0" y="connsiteY0"/>
                </a:cxn>
                <a:cxn ang="0">
                  <a:pos x="connsiteX1" y="connsiteY1"/>
                </a:cxn>
                <a:cxn ang="0">
                  <a:pos x="connsiteX2" y="connsiteY2"/>
                </a:cxn>
                <a:cxn ang="0">
                  <a:pos x="connsiteX3" y="connsiteY3"/>
                </a:cxn>
              </a:cxnLst>
              <a:rect l="l" t="t" r="r" b="b"/>
              <a:pathLst>
                <a:path w="41305" h="34253">
                  <a:moveTo>
                    <a:pt x="41305" y="0"/>
                  </a:moveTo>
                  <a:lnTo>
                    <a:pt x="0" y="33503"/>
                  </a:lnTo>
                  <a:lnTo>
                    <a:pt x="0" y="34254"/>
                  </a:lnTo>
                  <a:lnTo>
                    <a:pt x="41305" y="0"/>
                  </a:lnTo>
                  <a:close/>
                </a:path>
              </a:pathLst>
            </a:custGeom>
            <a:solidFill>
              <a:srgbClr val="FFFFFF"/>
            </a:solidFill>
            <a:ln w="17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B7BD4ABA-FFF9-43F7-BE9F-766F347A7F9F}"/>
                </a:ext>
              </a:extLst>
            </p:cNvPr>
            <p:cNvSpPr/>
            <p:nvPr/>
          </p:nvSpPr>
          <p:spPr>
            <a:xfrm rot="5400000">
              <a:off x="6149464" y="4864844"/>
              <a:ext cx="119659" cy="197213"/>
            </a:xfrm>
            <a:custGeom>
              <a:avLst/>
              <a:gdLst>
                <a:gd name="connsiteX0" fmla="*/ 6326 w 71990"/>
                <a:gd name="connsiteY0" fmla="*/ 118649 h 118649"/>
                <a:gd name="connsiteX1" fmla="*/ 71990 w 71990"/>
                <a:gd name="connsiteY1" fmla="*/ 6084 h 118649"/>
                <a:gd name="connsiteX2" fmla="*/ 71990 w 71990"/>
                <a:gd name="connsiteY2" fmla="*/ 0 h 118649"/>
                <a:gd name="connsiteX3" fmla="*/ 0 w 71990"/>
                <a:gd name="connsiteY3" fmla="*/ 118649 h 118649"/>
                <a:gd name="connsiteX4" fmla="*/ 6326 w 71990"/>
                <a:gd name="connsiteY4" fmla="*/ 118649 h 11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0" h="118649">
                  <a:moveTo>
                    <a:pt x="6326" y="118649"/>
                  </a:moveTo>
                  <a:lnTo>
                    <a:pt x="71990" y="6084"/>
                  </a:lnTo>
                  <a:lnTo>
                    <a:pt x="71990" y="0"/>
                  </a:lnTo>
                  <a:lnTo>
                    <a:pt x="0" y="118649"/>
                  </a:lnTo>
                  <a:lnTo>
                    <a:pt x="6326" y="118649"/>
                  </a:lnTo>
                  <a:close/>
                </a:path>
              </a:pathLst>
            </a:custGeom>
            <a:solidFill>
              <a:srgbClr val="FFFFFF"/>
            </a:solidFill>
            <a:ln w="17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B207F5B5-2002-48EB-9504-320D82D8118D}"/>
                </a:ext>
              </a:extLst>
            </p:cNvPr>
            <p:cNvSpPr/>
            <p:nvPr/>
          </p:nvSpPr>
          <p:spPr>
            <a:xfrm rot="5400000">
              <a:off x="6109016" y="3977335"/>
              <a:ext cx="539075" cy="535729"/>
            </a:xfrm>
            <a:custGeom>
              <a:avLst/>
              <a:gdLst>
                <a:gd name="connsiteX0" fmla="*/ 8427 w 324322"/>
                <a:gd name="connsiteY0" fmla="*/ 322310 h 322309"/>
                <a:gd name="connsiteX1" fmla="*/ 324322 w 324322"/>
                <a:gd name="connsiteY1" fmla="*/ 0 h 322309"/>
                <a:gd name="connsiteX2" fmla="*/ 0 w 324322"/>
                <a:gd name="connsiteY2" fmla="*/ 322310 h 322309"/>
                <a:gd name="connsiteX3" fmla="*/ 8427 w 324322"/>
                <a:gd name="connsiteY3" fmla="*/ 322310 h 322309"/>
              </a:gdLst>
              <a:ahLst/>
              <a:cxnLst>
                <a:cxn ang="0">
                  <a:pos x="connsiteX0" y="connsiteY0"/>
                </a:cxn>
                <a:cxn ang="0">
                  <a:pos x="connsiteX1" y="connsiteY1"/>
                </a:cxn>
                <a:cxn ang="0">
                  <a:pos x="connsiteX2" y="connsiteY2"/>
                </a:cxn>
                <a:cxn ang="0">
                  <a:pos x="connsiteX3" y="connsiteY3"/>
                </a:cxn>
              </a:cxnLst>
              <a:rect l="l" t="t" r="r" b="b"/>
              <a:pathLst>
                <a:path w="324322" h="322309">
                  <a:moveTo>
                    <a:pt x="8427" y="322310"/>
                  </a:moveTo>
                  <a:lnTo>
                    <a:pt x="324322" y="0"/>
                  </a:lnTo>
                  <a:lnTo>
                    <a:pt x="0" y="322310"/>
                  </a:lnTo>
                  <a:lnTo>
                    <a:pt x="8427" y="322310"/>
                  </a:lnTo>
                  <a:close/>
                </a:path>
              </a:pathLst>
            </a:custGeom>
            <a:solidFill>
              <a:srgbClr val="FFFFFF"/>
            </a:solidFill>
            <a:ln w="17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B1F0C50F-1024-431D-A475-232AA251F8CD}"/>
                </a:ext>
              </a:extLst>
            </p:cNvPr>
            <p:cNvSpPr/>
            <p:nvPr/>
          </p:nvSpPr>
          <p:spPr>
            <a:xfrm rot="5400000">
              <a:off x="6158851" y="4813377"/>
              <a:ext cx="161733" cy="258058"/>
            </a:xfrm>
            <a:custGeom>
              <a:avLst/>
              <a:gdLst>
                <a:gd name="connsiteX0" fmla="*/ 9952 w 97303"/>
                <a:gd name="connsiteY0" fmla="*/ 155256 h 155255"/>
                <a:gd name="connsiteX1" fmla="*/ 97304 w 97303"/>
                <a:gd name="connsiteY1" fmla="*/ 10209 h 155255"/>
                <a:gd name="connsiteX2" fmla="*/ 97304 w 97303"/>
                <a:gd name="connsiteY2" fmla="*/ 0 h 155255"/>
                <a:gd name="connsiteX3" fmla="*/ 0 w 97303"/>
                <a:gd name="connsiteY3" fmla="*/ 155256 h 155255"/>
                <a:gd name="connsiteX4" fmla="*/ 9952 w 97303"/>
                <a:gd name="connsiteY4" fmla="*/ 155256 h 15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3" h="155255">
                  <a:moveTo>
                    <a:pt x="9952" y="155256"/>
                  </a:moveTo>
                  <a:lnTo>
                    <a:pt x="97304" y="10209"/>
                  </a:lnTo>
                  <a:lnTo>
                    <a:pt x="97304" y="0"/>
                  </a:lnTo>
                  <a:lnTo>
                    <a:pt x="0" y="155256"/>
                  </a:lnTo>
                  <a:lnTo>
                    <a:pt x="9952" y="155256"/>
                  </a:lnTo>
                  <a:close/>
                </a:path>
              </a:pathLst>
            </a:custGeom>
            <a:solidFill>
              <a:srgbClr val="FFFFFF"/>
            </a:solidFill>
            <a:ln w="17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10CCB1C5-2572-4450-85F6-F30B6689B189}"/>
                </a:ext>
              </a:extLst>
            </p:cNvPr>
            <p:cNvSpPr/>
            <p:nvPr/>
          </p:nvSpPr>
          <p:spPr>
            <a:xfrm rot="5400000">
              <a:off x="6537501" y="3948124"/>
              <a:ext cx="540494" cy="417883"/>
            </a:xfrm>
            <a:custGeom>
              <a:avLst/>
              <a:gdLst>
                <a:gd name="connsiteX0" fmla="*/ 202120 w 325176"/>
                <a:gd name="connsiteY0" fmla="*/ 95452 h 251410"/>
                <a:gd name="connsiteX1" fmla="*/ 283018 w 325176"/>
                <a:gd name="connsiteY1" fmla="*/ 32859 h 251410"/>
                <a:gd name="connsiteX2" fmla="*/ 325176 w 325176"/>
                <a:gd name="connsiteY2" fmla="*/ 0 h 251410"/>
                <a:gd name="connsiteX3" fmla="*/ 0 w 325176"/>
                <a:gd name="connsiteY3" fmla="*/ 244640 h 251410"/>
                <a:gd name="connsiteX4" fmla="*/ 0 w 325176"/>
                <a:gd name="connsiteY4" fmla="*/ 251411 h 251410"/>
                <a:gd name="connsiteX5" fmla="*/ 202120 w 325176"/>
                <a:gd name="connsiteY5" fmla="*/ 95452 h 2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176" h="251410">
                  <a:moveTo>
                    <a:pt x="202120" y="95452"/>
                  </a:moveTo>
                  <a:lnTo>
                    <a:pt x="283018" y="32859"/>
                  </a:lnTo>
                  <a:lnTo>
                    <a:pt x="325176" y="0"/>
                  </a:lnTo>
                  <a:lnTo>
                    <a:pt x="0" y="244640"/>
                  </a:lnTo>
                  <a:lnTo>
                    <a:pt x="0" y="251411"/>
                  </a:lnTo>
                  <a:lnTo>
                    <a:pt x="202120" y="95452"/>
                  </a:lnTo>
                  <a:close/>
                </a:path>
              </a:pathLst>
            </a:custGeom>
            <a:solidFill>
              <a:srgbClr val="FFFFFF"/>
            </a:solidFill>
            <a:ln w="17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D6ADC638-C24C-4C14-8055-E32E58B2EDD4}"/>
                </a:ext>
              </a:extLst>
            </p:cNvPr>
            <p:cNvSpPr/>
            <p:nvPr/>
          </p:nvSpPr>
          <p:spPr>
            <a:xfrm rot="5400000">
              <a:off x="6822561" y="3949770"/>
              <a:ext cx="366466" cy="240556"/>
            </a:xfrm>
            <a:custGeom>
              <a:avLst/>
              <a:gdLst>
                <a:gd name="connsiteX0" fmla="*/ 220477 w 220476"/>
                <a:gd name="connsiteY0" fmla="*/ 0 h 144725"/>
                <a:gd name="connsiteX1" fmla="*/ 0 w 220476"/>
                <a:gd name="connsiteY1" fmla="*/ 140043 h 144725"/>
                <a:gd name="connsiteX2" fmla="*/ 0 w 220476"/>
                <a:gd name="connsiteY2" fmla="*/ 144726 h 144725"/>
                <a:gd name="connsiteX3" fmla="*/ 220477 w 220476"/>
                <a:gd name="connsiteY3" fmla="*/ 0 h 144725"/>
              </a:gdLst>
              <a:ahLst/>
              <a:cxnLst>
                <a:cxn ang="0">
                  <a:pos x="connsiteX0" y="connsiteY0"/>
                </a:cxn>
                <a:cxn ang="0">
                  <a:pos x="connsiteX1" y="connsiteY1"/>
                </a:cxn>
                <a:cxn ang="0">
                  <a:pos x="connsiteX2" y="connsiteY2"/>
                </a:cxn>
                <a:cxn ang="0">
                  <a:pos x="connsiteX3" y="connsiteY3"/>
                </a:cxn>
              </a:cxnLst>
              <a:rect l="l" t="t" r="r" b="b"/>
              <a:pathLst>
                <a:path w="220476" h="144725">
                  <a:moveTo>
                    <a:pt x="220477" y="0"/>
                  </a:moveTo>
                  <a:lnTo>
                    <a:pt x="0" y="140043"/>
                  </a:lnTo>
                  <a:lnTo>
                    <a:pt x="0" y="144726"/>
                  </a:lnTo>
                  <a:lnTo>
                    <a:pt x="220477" y="0"/>
                  </a:lnTo>
                  <a:close/>
                </a:path>
              </a:pathLst>
            </a:custGeom>
            <a:solidFill>
              <a:srgbClr val="FFFFFF"/>
            </a:solidFill>
            <a:ln w="1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20C97C30-5805-423B-BD3F-8D729065BC29}"/>
                </a:ext>
              </a:extLst>
            </p:cNvPr>
            <p:cNvSpPr/>
            <p:nvPr/>
          </p:nvSpPr>
          <p:spPr>
            <a:xfrm rot="5400000">
              <a:off x="6737469" y="3970282"/>
              <a:ext cx="532684" cy="365756"/>
            </a:xfrm>
            <a:custGeom>
              <a:avLst/>
              <a:gdLst>
                <a:gd name="connsiteX0" fmla="*/ 320478 w 320477"/>
                <a:gd name="connsiteY0" fmla="*/ 0 h 220049"/>
                <a:gd name="connsiteX1" fmla="*/ 0 w 320477"/>
                <a:gd name="connsiteY1" fmla="*/ 210091 h 220049"/>
                <a:gd name="connsiteX2" fmla="*/ 0 w 320477"/>
                <a:gd name="connsiteY2" fmla="*/ 220050 h 220049"/>
                <a:gd name="connsiteX3" fmla="*/ 320478 w 320477"/>
                <a:gd name="connsiteY3" fmla="*/ 0 h 220049"/>
              </a:gdLst>
              <a:ahLst/>
              <a:cxnLst>
                <a:cxn ang="0">
                  <a:pos x="connsiteX0" y="connsiteY0"/>
                </a:cxn>
                <a:cxn ang="0">
                  <a:pos x="connsiteX1" y="connsiteY1"/>
                </a:cxn>
                <a:cxn ang="0">
                  <a:pos x="connsiteX2" y="connsiteY2"/>
                </a:cxn>
                <a:cxn ang="0">
                  <a:pos x="connsiteX3" y="connsiteY3"/>
                </a:cxn>
              </a:cxnLst>
              <a:rect l="l" t="t" r="r" b="b"/>
              <a:pathLst>
                <a:path w="320477" h="220049">
                  <a:moveTo>
                    <a:pt x="320478" y="0"/>
                  </a:moveTo>
                  <a:lnTo>
                    <a:pt x="0" y="210091"/>
                  </a:lnTo>
                  <a:lnTo>
                    <a:pt x="0" y="220050"/>
                  </a:lnTo>
                  <a:lnTo>
                    <a:pt x="320478" y="0"/>
                  </a:lnTo>
                  <a:close/>
                </a:path>
              </a:pathLst>
            </a:custGeom>
            <a:solidFill>
              <a:srgbClr val="FFFFFF"/>
            </a:solidFill>
            <a:ln w="17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3CF35B93-7F1E-4B4C-8948-309C78B769E6}"/>
                </a:ext>
              </a:extLst>
            </p:cNvPr>
            <p:cNvSpPr/>
            <p:nvPr/>
          </p:nvSpPr>
          <p:spPr>
            <a:xfrm rot="5400000">
              <a:off x="6177945" y="4340750"/>
              <a:ext cx="615265" cy="749782"/>
            </a:xfrm>
            <a:custGeom>
              <a:avLst/>
              <a:gdLst>
                <a:gd name="connsiteX0" fmla="*/ 23584 w 370160"/>
                <a:gd name="connsiteY0" fmla="*/ 451089 h 451089"/>
                <a:gd name="connsiteX1" fmla="*/ 370160 w 370160"/>
                <a:gd name="connsiteY1" fmla="*/ 9189 h 451089"/>
                <a:gd name="connsiteX2" fmla="*/ 370160 w 370160"/>
                <a:gd name="connsiteY2" fmla="*/ 0 h 451089"/>
                <a:gd name="connsiteX3" fmla="*/ 0 w 370160"/>
                <a:gd name="connsiteY3" fmla="*/ 451089 h 451089"/>
                <a:gd name="connsiteX4" fmla="*/ 23584 w 370160"/>
                <a:gd name="connsiteY4" fmla="*/ 451089 h 45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0" h="451089">
                  <a:moveTo>
                    <a:pt x="23584" y="451089"/>
                  </a:moveTo>
                  <a:lnTo>
                    <a:pt x="370160" y="9189"/>
                  </a:lnTo>
                  <a:lnTo>
                    <a:pt x="370160" y="0"/>
                  </a:lnTo>
                  <a:lnTo>
                    <a:pt x="0" y="451089"/>
                  </a:lnTo>
                  <a:lnTo>
                    <a:pt x="23584" y="451089"/>
                  </a:lnTo>
                  <a:close/>
                </a:path>
              </a:pathLst>
            </a:custGeom>
            <a:solidFill>
              <a:srgbClr val="FFFFFF"/>
            </a:solidFill>
            <a:ln w="17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FA861A01-5B60-456E-9F6D-05EB29E6469D}"/>
                </a:ext>
              </a:extLst>
            </p:cNvPr>
            <p:cNvSpPr/>
            <p:nvPr/>
          </p:nvSpPr>
          <p:spPr>
            <a:xfrm rot="5400000">
              <a:off x="6137393" y="4102626"/>
              <a:ext cx="893944" cy="947356"/>
            </a:xfrm>
            <a:custGeom>
              <a:avLst/>
              <a:gdLst>
                <a:gd name="connsiteX0" fmla="*/ 35947 w 537821"/>
                <a:gd name="connsiteY0" fmla="*/ 569956 h 569955"/>
                <a:gd name="connsiteX1" fmla="*/ 537822 w 537821"/>
                <a:gd name="connsiteY1" fmla="*/ 5177 h 569955"/>
                <a:gd name="connsiteX2" fmla="*/ 537822 w 537821"/>
                <a:gd name="connsiteY2" fmla="*/ 0 h 569955"/>
                <a:gd name="connsiteX3" fmla="*/ 0 w 537821"/>
                <a:gd name="connsiteY3" fmla="*/ 569956 h 569955"/>
                <a:gd name="connsiteX4" fmla="*/ 35947 w 537821"/>
                <a:gd name="connsiteY4" fmla="*/ 569956 h 569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821" h="569955">
                  <a:moveTo>
                    <a:pt x="35947" y="569956"/>
                  </a:moveTo>
                  <a:lnTo>
                    <a:pt x="537822" y="5177"/>
                  </a:lnTo>
                  <a:lnTo>
                    <a:pt x="537822" y="0"/>
                  </a:lnTo>
                  <a:lnTo>
                    <a:pt x="0" y="569956"/>
                  </a:lnTo>
                  <a:lnTo>
                    <a:pt x="35947" y="569956"/>
                  </a:lnTo>
                  <a:close/>
                </a:path>
              </a:pathLst>
            </a:custGeom>
            <a:solidFill>
              <a:srgbClr val="FFFFFF"/>
            </a:solidFill>
            <a:ln w="17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19B0D1DD-56E7-4E43-B06C-961ED9B968C9}"/>
                </a:ext>
              </a:extLst>
            </p:cNvPr>
            <p:cNvSpPr/>
            <p:nvPr/>
          </p:nvSpPr>
          <p:spPr>
            <a:xfrm rot="5400000">
              <a:off x="7573708" y="3944195"/>
              <a:ext cx="189722" cy="74968"/>
            </a:xfrm>
            <a:custGeom>
              <a:avLst/>
              <a:gdLst>
                <a:gd name="connsiteX0" fmla="*/ 114143 w 114142"/>
                <a:gd name="connsiteY0" fmla="*/ 5140 h 45103"/>
                <a:gd name="connsiteX1" fmla="*/ 112410 w 114142"/>
                <a:gd name="connsiteY1" fmla="*/ 0 h 45103"/>
                <a:gd name="connsiteX2" fmla="*/ 0 w 114142"/>
                <a:gd name="connsiteY2" fmla="*/ 36682 h 45103"/>
                <a:gd name="connsiteX3" fmla="*/ 0 w 114142"/>
                <a:gd name="connsiteY3" fmla="*/ 45104 h 45103"/>
                <a:gd name="connsiteX4" fmla="*/ 114143 w 114142"/>
                <a:gd name="connsiteY4" fmla="*/ 5140 h 4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42" h="45103">
                  <a:moveTo>
                    <a:pt x="114143" y="5140"/>
                  </a:moveTo>
                  <a:lnTo>
                    <a:pt x="112410" y="0"/>
                  </a:lnTo>
                  <a:lnTo>
                    <a:pt x="0" y="36682"/>
                  </a:lnTo>
                  <a:lnTo>
                    <a:pt x="0" y="45104"/>
                  </a:lnTo>
                  <a:lnTo>
                    <a:pt x="114143" y="5140"/>
                  </a:lnTo>
                  <a:close/>
                </a:path>
              </a:pathLst>
            </a:custGeom>
            <a:solidFill>
              <a:srgbClr val="FFFFFF"/>
            </a:solidFill>
            <a:ln w="17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93C7409B-A7C5-428D-BB37-0A70FE731AEC}"/>
                </a:ext>
              </a:extLst>
            </p:cNvPr>
            <p:cNvSpPr/>
            <p:nvPr/>
          </p:nvSpPr>
          <p:spPr>
            <a:xfrm rot="5400000">
              <a:off x="7502086" y="4091989"/>
              <a:ext cx="603078" cy="192742"/>
            </a:xfrm>
            <a:custGeom>
              <a:avLst/>
              <a:gdLst>
                <a:gd name="connsiteX0" fmla="*/ 362828 w 362828"/>
                <a:gd name="connsiteY0" fmla="*/ 0 h 115959"/>
                <a:gd name="connsiteX1" fmla="*/ 0 w 362828"/>
                <a:gd name="connsiteY1" fmla="*/ 108629 h 115959"/>
                <a:gd name="connsiteX2" fmla="*/ 0 w 362828"/>
                <a:gd name="connsiteY2" fmla="*/ 115959 h 115959"/>
                <a:gd name="connsiteX3" fmla="*/ 362828 w 362828"/>
                <a:gd name="connsiteY3" fmla="*/ 0 h 115959"/>
              </a:gdLst>
              <a:ahLst/>
              <a:cxnLst>
                <a:cxn ang="0">
                  <a:pos x="connsiteX0" y="connsiteY0"/>
                </a:cxn>
                <a:cxn ang="0">
                  <a:pos x="connsiteX1" y="connsiteY1"/>
                </a:cxn>
                <a:cxn ang="0">
                  <a:pos x="connsiteX2" y="connsiteY2"/>
                </a:cxn>
                <a:cxn ang="0">
                  <a:pos x="connsiteX3" y="connsiteY3"/>
                </a:cxn>
              </a:cxnLst>
              <a:rect l="l" t="t" r="r" b="b"/>
              <a:pathLst>
                <a:path w="362828" h="115959">
                  <a:moveTo>
                    <a:pt x="362828" y="0"/>
                  </a:moveTo>
                  <a:lnTo>
                    <a:pt x="0" y="108629"/>
                  </a:lnTo>
                  <a:lnTo>
                    <a:pt x="0" y="115959"/>
                  </a:lnTo>
                  <a:lnTo>
                    <a:pt x="362828" y="0"/>
                  </a:lnTo>
                  <a:close/>
                </a:path>
              </a:pathLst>
            </a:custGeom>
            <a:solidFill>
              <a:srgbClr val="FFFFFF"/>
            </a:solidFill>
            <a:ln w="17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309FC5B8-C8BA-42AA-965A-FB86E6EC0B07}"/>
                </a:ext>
              </a:extLst>
            </p:cNvPr>
            <p:cNvSpPr/>
            <p:nvPr/>
          </p:nvSpPr>
          <p:spPr>
            <a:xfrm rot="5400000">
              <a:off x="7867325" y="3983995"/>
              <a:ext cx="244824" cy="50471"/>
            </a:xfrm>
            <a:custGeom>
              <a:avLst/>
              <a:gdLst>
                <a:gd name="connsiteX0" fmla="*/ 147294 w 147293"/>
                <a:gd name="connsiteY0" fmla="*/ 0 h 30365"/>
                <a:gd name="connsiteX1" fmla="*/ 0 w 147293"/>
                <a:gd name="connsiteY1" fmla="*/ 28809 h 30365"/>
                <a:gd name="connsiteX2" fmla="*/ 0 w 147293"/>
                <a:gd name="connsiteY2" fmla="*/ 30365 h 30365"/>
                <a:gd name="connsiteX3" fmla="*/ 147294 w 147293"/>
                <a:gd name="connsiteY3" fmla="*/ 0 h 30365"/>
              </a:gdLst>
              <a:ahLst/>
              <a:cxnLst>
                <a:cxn ang="0">
                  <a:pos x="connsiteX0" y="connsiteY0"/>
                </a:cxn>
                <a:cxn ang="0">
                  <a:pos x="connsiteX1" y="connsiteY1"/>
                </a:cxn>
                <a:cxn ang="0">
                  <a:pos x="connsiteX2" y="connsiteY2"/>
                </a:cxn>
                <a:cxn ang="0">
                  <a:pos x="connsiteX3" y="connsiteY3"/>
                </a:cxn>
              </a:cxnLst>
              <a:rect l="l" t="t" r="r" b="b"/>
              <a:pathLst>
                <a:path w="147293" h="30365">
                  <a:moveTo>
                    <a:pt x="147294" y="0"/>
                  </a:moveTo>
                  <a:lnTo>
                    <a:pt x="0" y="28809"/>
                  </a:lnTo>
                  <a:lnTo>
                    <a:pt x="0" y="30365"/>
                  </a:lnTo>
                  <a:lnTo>
                    <a:pt x="147294" y="0"/>
                  </a:lnTo>
                  <a:close/>
                </a:path>
              </a:pathLst>
            </a:custGeom>
            <a:solidFill>
              <a:srgbClr val="FFFFFF"/>
            </a:solidFill>
            <a:ln w="17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88034781-F903-48F0-80BF-FE8F18BEAD95}"/>
                </a:ext>
              </a:extLst>
            </p:cNvPr>
            <p:cNvSpPr/>
            <p:nvPr/>
          </p:nvSpPr>
          <p:spPr>
            <a:xfrm rot="5400000">
              <a:off x="7805514" y="4243431"/>
              <a:ext cx="821025" cy="107806"/>
            </a:xfrm>
            <a:custGeom>
              <a:avLst/>
              <a:gdLst>
                <a:gd name="connsiteX0" fmla="*/ 493951 w 493951"/>
                <a:gd name="connsiteY0" fmla="*/ 0 h 64859"/>
                <a:gd name="connsiteX1" fmla="*/ 0 w 493951"/>
                <a:gd name="connsiteY1" fmla="*/ 52212 h 64859"/>
                <a:gd name="connsiteX2" fmla="*/ 0 w 493951"/>
                <a:gd name="connsiteY2" fmla="*/ 64859 h 64859"/>
                <a:gd name="connsiteX3" fmla="*/ 493951 w 493951"/>
                <a:gd name="connsiteY3" fmla="*/ 0 h 64859"/>
              </a:gdLst>
              <a:ahLst/>
              <a:cxnLst>
                <a:cxn ang="0">
                  <a:pos x="connsiteX0" y="connsiteY0"/>
                </a:cxn>
                <a:cxn ang="0">
                  <a:pos x="connsiteX1" y="connsiteY1"/>
                </a:cxn>
                <a:cxn ang="0">
                  <a:pos x="connsiteX2" y="connsiteY2"/>
                </a:cxn>
                <a:cxn ang="0">
                  <a:pos x="connsiteX3" y="connsiteY3"/>
                </a:cxn>
              </a:cxnLst>
              <a:rect l="l" t="t" r="r" b="b"/>
              <a:pathLst>
                <a:path w="493951" h="64859">
                  <a:moveTo>
                    <a:pt x="493951" y="0"/>
                  </a:moveTo>
                  <a:lnTo>
                    <a:pt x="0" y="52212"/>
                  </a:lnTo>
                  <a:lnTo>
                    <a:pt x="0" y="64859"/>
                  </a:lnTo>
                  <a:lnTo>
                    <a:pt x="493951" y="0"/>
                  </a:lnTo>
                  <a:close/>
                </a:path>
              </a:pathLst>
            </a:custGeom>
            <a:solidFill>
              <a:srgbClr val="FFFFFF"/>
            </a:solidFill>
            <a:ln w="17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9B601217-D06B-4C71-B711-CF64DF9E8609}"/>
                </a:ext>
              </a:extLst>
            </p:cNvPr>
            <p:cNvSpPr/>
            <p:nvPr/>
          </p:nvSpPr>
          <p:spPr>
            <a:xfrm rot="5400000">
              <a:off x="8460917" y="3894949"/>
              <a:ext cx="18897" cy="2636"/>
            </a:xfrm>
            <a:custGeom>
              <a:avLst/>
              <a:gdLst>
                <a:gd name="connsiteX0" fmla="*/ 11369 w 11369"/>
                <a:gd name="connsiteY0" fmla="*/ 154 h 1586"/>
                <a:gd name="connsiteX1" fmla="*/ 0 w 11369"/>
                <a:gd name="connsiteY1" fmla="*/ 0 h 1586"/>
                <a:gd name="connsiteX2" fmla="*/ 0 w 11369"/>
                <a:gd name="connsiteY2" fmla="*/ 1587 h 1586"/>
                <a:gd name="connsiteX3" fmla="*/ 11321 w 11369"/>
                <a:gd name="connsiteY3" fmla="*/ 1587 h 1586"/>
                <a:gd name="connsiteX4" fmla="*/ 11369 w 11369"/>
                <a:gd name="connsiteY4" fmla="*/ 154 h 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9" h="1586">
                  <a:moveTo>
                    <a:pt x="11369" y="154"/>
                  </a:moveTo>
                  <a:lnTo>
                    <a:pt x="0" y="0"/>
                  </a:lnTo>
                  <a:lnTo>
                    <a:pt x="0" y="1587"/>
                  </a:lnTo>
                  <a:lnTo>
                    <a:pt x="11321" y="1587"/>
                  </a:lnTo>
                  <a:lnTo>
                    <a:pt x="11369" y="154"/>
                  </a:lnTo>
                  <a:close/>
                </a:path>
              </a:pathLst>
            </a:custGeom>
            <a:solidFill>
              <a:srgbClr val="FFFFFF"/>
            </a:solidFill>
            <a:ln w="17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CE8DD324-7E9C-4305-A4FC-0F964C0C4570}"/>
                </a:ext>
              </a:extLst>
            </p:cNvPr>
            <p:cNvSpPr/>
            <p:nvPr/>
          </p:nvSpPr>
          <p:spPr>
            <a:xfrm rot="5400000">
              <a:off x="8149440" y="4247716"/>
              <a:ext cx="756218" cy="34428"/>
            </a:xfrm>
            <a:custGeom>
              <a:avLst/>
              <a:gdLst>
                <a:gd name="connsiteX0" fmla="*/ 358671 w 454961"/>
                <a:gd name="connsiteY0" fmla="*/ 16260 h 20713"/>
                <a:gd name="connsiteX1" fmla="*/ 0 w 454961"/>
                <a:gd name="connsiteY1" fmla="*/ 0 h 20713"/>
                <a:gd name="connsiteX2" fmla="*/ 0 w 454961"/>
                <a:gd name="connsiteY2" fmla="*/ 10262 h 20713"/>
                <a:gd name="connsiteX3" fmla="*/ 215575 w 454961"/>
                <a:gd name="connsiteY3" fmla="*/ 15914 h 20713"/>
                <a:gd name="connsiteX4" fmla="*/ 454962 w 454961"/>
                <a:gd name="connsiteY4" fmla="*/ 20714 h 20713"/>
                <a:gd name="connsiteX5" fmla="*/ 358671 w 454961"/>
                <a:gd name="connsiteY5" fmla="*/ 16260 h 2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961" h="20713">
                  <a:moveTo>
                    <a:pt x="358671" y="16260"/>
                  </a:moveTo>
                  <a:lnTo>
                    <a:pt x="0" y="0"/>
                  </a:lnTo>
                  <a:lnTo>
                    <a:pt x="0" y="10262"/>
                  </a:lnTo>
                  <a:lnTo>
                    <a:pt x="215575" y="15914"/>
                  </a:lnTo>
                  <a:lnTo>
                    <a:pt x="454962" y="20714"/>
                  </a:lnTo>
                  <a:lnTo>
                    <a:pt x="358671" y="16260"/>
                  </a:lnTo>
                  <a:close/>
                </a:path>
              </a:pathLst>
            </a:custGeom>
            <a:solidFill>
              <a:srgbClr val="FFFFFF"/>
            </a:solidFill>
            <a:ln w="17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0B14EEC0-794D-446C-9456-3A0E29BD7A5D}"/>
                </a:ext>
              </a:extLst>
            </p:cNvPr>
            <p:cNvSpPr/>
            <p:nvPr/>
          </p:nvSpPr>
          <p:spPr>
            <a:xfrm rot="5400000">
              <a:off x="9089002" y="3902782"/>
              <a:ext cx="44313" cy="12386"/>
            </a:xfrm>
            <a:custGeom>
              <a:avLst/>
              <a:gdLst>
                <a:gd name="connsiteX0" fmla="*/ 0 w 26660"/>
                <a:gd name="connsiteY0" fmla="*/ 0 h 7452"/>
                <a:gd name="connsiteX1" fmla="*/ 0 w 26660"/>
                <a:gd name="connsiteY1" fmla="*/ 438 h 7452"/>
                <a:gd name="connsiteX2" fmla="*/ 26660 w 26660"/>
                <a:gd name="connsiteY2" fmla="*/ 7452 h 7452"/>
                <a:gd name="connsiteX3" fmla="*/ 0 w 26660"/>
                <a:gd name="connsiteY3" fmla="*/ 0 h 7452"/>
              </a:gdLst>
              <a:ahLst/>
              <a:cxnLst>
                <a:cxn ang="0">
                  <a:pos x="connsiteX0" y="connsiteY0"/>
                </a:cxn>
                <a:cxn ang="0">
                  <a:pos x="connsiteX1" y="connsiteY1"/>
                </a:cxn>
                <a:cxn ang="0">
                  <a:pos x="connsiteX2" y="connsiteY2"/>
                </a:cxn>
                <a:cxn ang="0">
                  <a:pos x="connsiteX3" y="connsiteY3"/>
                </a:cxn>
              </a:cxnLst>
              <a:rect l="l" t="t" r="r" b="b"/>
              <a:pathLst>
                <a:path w="26660" h="7452">
                  <a:moveTo>
                    <a:pt x="0" y="0"/>
                  </a:moveTo>
                  <a:lnTo>
                    <a:pt x="0" y="438"/>
                  </a:lnTo>
                  <a:lnTo>
                    <a:pt x="26660" y="7452"/>
                  </a:lnTo>
                  <a:lnTo>
                    <a:pt x="0" y="0"/>
                  </a:lnTo>
                  <a:close/>
                </a:path>
              </a:pathLst>
            </a:custGeom>
            <a:solidFill>
              <a:srgbClr val="FFFFFF"/>
            </a:solidFill>
            <a:ln w="17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964B59D0-029F-4186-ADD9-B26113A42008}"/>
                </a:ext>
              </a:extLst>
            </p:cNvPr>
            <p:cNvSpPr/>
            <p:nvPr/>
          </p:nvSpPr>
          <p:spPr>
            <a:xfrm rot="5400000">
              <a:off x="9190451" y="3927821"/>
              <a:ext cx="125894" cy="43888"/>
            </a:xfrm>
            <a:custGeom>
              <a:avLst/>
              <a:gdLst>
                <a:gd name="connsiteX0" fmla="*/ 0 w 75741"/>
                <a:gd name="connsiteY0" fmla="*/ 0 h 26404"/>
                <a:gd name="connsiteX1" fmla="*/ 0 w 75741"/>
                <a:gd name="connsiteY1" fmla="*/ 1290 h 26404"/>
                <a:gd name="connsiteX2" fmla="*/ 75741 w 75741"/>
                <a:gd name="connsiteY2" fmla="*/ 26404 h 26404"/>
                <a:gd name="connsiteX3" fmla="*/ 0 w 75741"/>
                <a:gd name="connsiteY3" fmla="*/ 0 h 26404"/>
              </a:gdLst>
              <a:ahLst/>
              <a:cxnLst>
                <a:cxn ang="0">
                  <a:pos x="connsiteX0" y="connsiteY0"/>
                </a:cxn>
                <a:cxn ang="0">
                  <a:pos x="connsiteX1" y="connsiteY1"/>
                </a:cxn>
                <a:cxn ang="0">
                  <a:pos x="connsiteX2" y="connsiteY2"/>
                </a:cxn>
                <a:cxn ang="0">
                  <a:pos x="connsiteX3" y="connsiteY3"/>
                </a:cxn>
              </a:cxnLst>
              <a:rect l="l" t="t" r="r" b="b"/>
              <a:pathLst>
                <a:path w="75741" h="26404">
                  <a:moveTo>
                    <a:pt x="0" y="0"/>
                  </a:moveTo>
                  <a:lnTo>
                    <a:pt x="0" y="1290"/>
                  </a:lnTo>
                  <a:lnTo>
                    <a:pt x="75741" y="26404"/>
                  </a:lnTo>
                  <a:lnTo>
                    <a:pt x="0" y="0"/>
                  </a:lnTo>
                  <a:close/>
                </a:path>
              </a:pathLst>
            </a:custGeom>
            <a:solidFill>
              <a:srgbClr val="FFFFFF"/>
            </a:solidFill>
            <a:ln w="17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861DFEC9-208E-4EB2-9A1B-2335912152C4}"/>
                </a:ext>
              </a:extLst>
            </p:cNvPr>
            <p:cNvSpPr/>
            <p:nvPr/>
          </p:nvSpPr>
          <p:spPr>
            <a:xfrm rot="5400000">
              <a:off x="9264885" y="3980872"/>
              <a:ext cx="339735" cy="151629"/>
            </a:xfrm>
            <a:custGeom>
              <a:avLst/>
              <a:gdLst>
                <a:gd name="connsiteX0" fmla="*/ 0 w 204394"/>
                <a:gd name="connsiteY0" fmla="*/ 0 h 91224"/>
                <a:gd name="connsiteX1" fmla="*/ 0 w 204394"/>
                <a:gd name="connsiteY1" fmla="*/ 3680 h 91224"/>
                <a:gd name="connsiteX2" fmla="*/ 149721 w 204394"/>
                <a:gd name="connsiteY2" fmla="*/ 68019 h 91224"/>
                <a:gd name="connsiteX3" fmla="*/ 204395 w 204394"/>
                <a:gd name="connsiteY3" fmla="*/ 91225 h 91224"/>
                <a:gd name="connsiteX4" fmla="*/ 0 w 204394"/>
                <a:gd name="connsiteY4" fmla="*/ 0 h 9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94" h="91224">
                  <a:moveTo>
                    <a:pt x="0" y="0"/>
                  </a:moveTo>
                  <a:lnTo>
                    <a:pt x="0" y="3680"/>
                  </a:lnTo>
                  <a:lnTo>
                    <a:pt x="149721" y="68019"/>
                  </a:lnTo>
                  <a:lnTo>
                    <a:pt x="204395" y="91225"/>
                  </a:lnTo>
                  <a:lnTo>
                    <a:pt x="0" y="0"/>
                  </a:lnTo>
                  <a:close/>
                </a:path>
              </a:pathLst>
            </a:custGeom>
            <a:solidFill>
              <a:srgbClr val="FFFFFF"/>
            </a:solidFill>
            <a:ln w="17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5866BF78-0005-43D4-A29B-52A8DA0815B1}"/>
                </a:ext>
              </a:extLst>
            </p:cNvPr>
            <p:cNvSpPr/>
            <p:nvPr/>
          </p:nvSpPr>
          <p:spPr>
            <a:xfrm rot="5400000">
              <a:off x="9422223" y="3978561"/>
              <a:ext cx="395084" cy="211598"/>
            </a:xfrm>
            <a:custGeom>
              <a:avLst/>
              <a:gdLst>
                <a:gd name="connsiteX0" fmla="*/ 0 w 237693"/>
                <a:gd name="connsiteY0" fmla="*/ 0 h 127303"/>
                <a:gd name="connsiteX1" fmla="*/ 0 w 237693"/>
                <a:gd name="connsiteY1" fmla="*/ 5348 h 127303"/>
                <a:gd name="connsiteX2" fmla="*/ 237694 w 237693"/>
                <a:gd name="connsiteY2" fmla="*/ 127304 h 127303"/>
                <a:gd name="connsiteX3" fmla="*/ 0 w 237693"/>
                <a:gd name="connsiteY3" fmla="*/ 0 h 127303"/>
              </a:gdLst>
              <a:ahLst/>
              <a:cxnLst>
                <a:cxn ang="0">
                  <a:pos x="connsiteX0" y="connsiteY0"/>
                </a:cxn>
                <a:cxn ang="0">
                  <a:pos x="connsiteX1" y="connsiteY1"/>
                </a:cxn>
                <a:cxn ang="0">
                  <a:pos x="connsiteX2" y="connsiteY2"/>
                </a:cxn>
                <a:cxn ang="0">
                  <a:pos x="connsiteX3" y="connsiteY3"/>
                </a:cxn>
              </a:cxnLst>
              <a:rect l="l" t="t" r="r" b="b"/>
              <a:pathLst>
                <a:path w="237693" h="127303">
                  <a:moveTo>
                    <a:pt x="0" y="0"/>
                  </a:moveTo>
                  <a:lnTo>
                    <a:pt x="0" y="5348"/>
                  </a:lnTo>
                  <a:lnTo>
                    <a:pt x="237694" y="127304"/>
                  </a:lnTo>
                  <a:lnTo>
                    <a:pt x="0" y="0"/>
                  </a:lnTo>
                  <a:close/>
                </a:path>
              </a:pathLst>
            </a:custGeom>
            <a:solidFill>
              <a:srgbClr val="FFFFFF"/>
            </a:solidFill>
            <a:ln w="17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CE907F3E-3EF5-4DA4-875B-6F3EED7230A5}"/>
                </a:ext>
              </a:extLst>
            </p:cNvPr>
            <p:cNvSpPr/>
            <p:nvPr/>
          </p:nvSpPr>
          <p:spPr>
            <a:xfrm rot="5400000">
              <a:off x="9793106" y="3894635"/>
              <a:ext cx="36253" cy="20621"/>
            </a:xfrm>
            <a:custGeom>
              <a:avLst/>
              <a:gdLst>
                <a:gd name="connsiteX0" fmla="*/ 0 w 21811"/>
                <a:gd name="connsiteY0" fmla="*/ 0 h 12406"/>
                <a:gd name="connsiteX1" fmla="*/ 0 w 21811"/>
                <a:gd name="connsiteY1" fmla="*/ 208 h 12406"/>
                <a:gd name="connsiteX2" fmla="*/ 21812 w 21811"/>
                <a:gd name="connsiteY2" fmla="*/ 12407 h 12406"/>
                <a:gd name="connsiteX3" fmla="*/ 0 w 21811"/>
                <a:gd name="connsiteY3" fmla="*/ 0 h 12406"/>
              </a:gdLst>
              <a:ahLst/>
              <a:cxnLst>
                <a:cxn ang="0">
                  <a:pos x="connsiteX0" y="connsiteY0"/>
                </a:cxn>
                <a:cxn ang="0">
                  <a:pos x="connsiteX1" y="connsiteY1"/>
                </a:cxn>
                <a:cxn ang="0">
                  <a:pos x="connsiteX2" y="connsiteY2"/>
                </a:cxn>
                <a:cxn ang="0">
                  <a:pos x="connsiteX3" y="connsiteY3"/>
                </a:cxn>
              </a:cxnLst>
              <a:rect l="l" t="t" r="r" b="b"/>
              <a:pathLst>
                <a:path w="21811" h="12406">
                  <a:moveTo>
                    <a:pt x="0" y="0"/>
                  </a:moveTo>
                  <a:lnTo>
                    <a:pt x="0" y="208"/>
                  </a:lnTo>
                  <a:lnTo>
                    <a:pt x="21812" y="12407"/>
                  </a:lnTo>
                  <a:lnTo>
                    <a:pt x="0" y="0"/>
                  </a:lnTo>
                  <a:close/>
                </a:path>
              </a:pathLst>
            </a:custGeom>
            <a:solidFill>
              <a:srgbClr val="FFFFFF"/>
            </a:solidFill>
            <a:ln w="176"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FEB2791F-E9A0-408D-AC72-82C71BC10A35}"/>
                </a:ext>
              </a:extLst>
            </p:cNvPr>
            <p:cNvSpPr/>
            <p:nvPr/>
          </p:nvSpPr>
          <p:spPr>
            <a:xfrm rot="5400000">
              <a:off x="9330480" y="4023340"/>
              <a:ext cx="650862" cy="377819"/>
            </a:xfrm>
            <a:custGeom>
              <a:avLst/>
              <a:gdLst>
                <a:gd name="connsiteX0" fmla="*/ 0 w 391576"/>
                <a:gd name="connsiteY0" fmla="*/ 0 h 227306"/>
                <a:gd name="connsiteX1" fmla="*/ 0 w 391576"/>
                <a:gd name="connsiteY1" fmla="*/ 6201 h 227306"/>
                <a:gd name="connsiteX2" fmla="*/ 391577 w 391576"/>
                <a:gd name="connsiteY2" fmla="*/ 227306 h 227306"/>
                <a:gd name="connsiteX3" fmla="*/ 0 w 391576"/>
                <a:gd name="connsiteY3" fmla="*/ 0 h 227306"/>
              </a:gdLst>
              <a:ahLst/>
              <a:cxnLst>
                <a:cxn ang="0">
                  <a:pos x="connsiteX0" y="connsiteY0"/>
                </a:cxn>
                <a:cxn ang="0">
                  <a:pos x="connsiteX1" y="connsiteY1"/>
                </a:cxn>
                <a:cxn ang="0">
                  <a:pos x="connsiteX2" y="connsiteY2"/>
                </a:cxn>
                <a:cxn ang="0">
                  <a:pos x="connsiteX3" y="connsiteY3"/>
                </a:cxn>
              </a:cxnLst>
              <a:rect l="l" t="t" r="r" b="b"/>
              <a:pathLst>
                <a:path w="391576" h="227306">
                  <a:moveTo>
                    <a:pt x="0" y="0"/>
                  </a:moveTo>
                  <a:lnTo>
                    <a:pt x="0" y="6201"/>
                  </a:lnTo>
                  <a:lnTo>
                    <a:pt x="391577" y="227306"/>
                  </a:lnTo>
                  <a:lnTo>
                    <a:pt x="0" y="0"/>
                  </a:lnTo>
                  <a:close/>
                </a:path>
              </a:pathLst>
            </a:custGeom>
            <a:solidFill>
              <a:srgbClr val="FFFFFF"/>
            </a:solidFill>
            <a:ln w="17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9799F6FD-CC48-4E21-AC4F-B4E307F57507}"/>
                </a:ext>
              </a:extLst>
            </p:cNvPr>
            <p:cNvSpPr/>
            <p:nvPr/>
          </p:nvSpPr>
          <p:spPr>
            <a:xfrm rot="5400000">
              <a:off x="10115781" y="3893287"/>
              <a:ext cx="44313" cy="31377"/>
            </a:xfrm>
            <a:custGeom>
              <a:avLst/>
              <a:gdLst>
                <a:gd name="connsiteX0" fmla="*/ 0 w 26660"/>
                <a:gd name="connsiteY0" fmla="*/ 0 h 18877"/>
                <a:gd name="connsiteX1" fmla="*/ 0 w 26660"/>
                <a:gd name="connsiteY1" fmla="*/ 517 h 18877"/>
                <a:gd name="connsiteX2" fmla="*/ 26660 w 26660"/>
                <a:gd name="connsiteY2" fmla="*/ 18878 h 18877"/>
                <a:gd name="connsiteX3" fmla="*/ 0 w 26660"/>
                <a:gd name="connsiteY3" fmla="*/ 0 h 18877"/>
              </a:gdLst>
              <a:ahLst/>
              <a:cxnLst>
                <a:cxn ang="0">
                  <a:pos x="connsiteX0" y="connsiteY0"/>
                </a:cxn>
                <a:cxn ang="0">
                  <a:pos x="connsiteX1" y="connsiteY1"/>
                </a:cxn>
                <a:cxn ang="0">
                  <a:pos x="connsiteX2" y="connsiteY2"/>
                </a:cxn>
                <a:cxn ang="0">
                  <a:pos x="connsiteX3" y="connsiteY3"/>
                </a:cxn>
              </a:cxnLst>
              <a:rect l="l" t="t" r="r" b="b"/>
              <a:pathLst>
                <a:path w="26660" h="18877">
                  <a:moveTo>
                    <a:pt x="0" y="0"/>
                  </a:moveTo>
                  <a:lnTo>
                    <a:pt x="0" y="517"/>
                  </a:lnTo>
                  <a:lnTo>
                    <a:pt x="26660" y="18878"/>
                  </a:lnTo>
                  <a:lnTo>
                    <a:pt x="0" y="0"/>
                  </a:lnTo>
                  <a:close/>
                </a:path>
              </a:pathLst>
            </a:custGeom>
            <a:solidFill>
              <a:srgbClr val="FFFFFF"/>
            </a:solidFill>
            <a:ln w="17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BD0D55AB-FDB3-4AF1-927C-0B91CEC00695}"/>
                </a:ext>
              </a:extLst>
            </p:cNvPr>
            <p:cNvSpPr/>
            <p:nvPr/>
          </p:nvSpPr>
          <p:spPr>
            <a:xfrm rot="5400000">
              <a:off x="9327678" y="4006158"/>
              <a:ext cx="1136458" cy="897779"/>
            </a:xfrm>
            <a:custGeom>
              <a:avLst/>
              <a:gdLst>
                <a:gd name="connsiteX0" fmla="*/ 683724 w 683724"/>
                <a:gd name="connsiteY0" fmla="*/ 540024 h 540128"/>
                <a:gd name="connsiteX1" fmla="*/ 0 w 683724"/>
                <a:gd name="connsiteY1" fmla="*/ 0 h 540128"/>
                <a:gd name="connsiteX2" fmla="*/ 0 w 683724"/>
                <a:gd name="connsiteY2" fmla="*/ 26457 h 540128"/>
                <a:gd name="connsiteX3" fmla="*/ 683724 w 683724"/>
                <a:gd name="connsiteY3" fmla="*/ 540129 h 540128"/>
                <a:gd name="connsiteX4" fmla="*/ 683724 w 683724"/>
                <a:gd name="connsiteY4" fmla="*/ 540024 h 54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724" h="540128">
                  <a:moveTo>
                    <a:pt x="683724" y="540024"/>
                  </a:moveTo>
                  <a:lnTo>
                    <a:pt x="0" y="0"/>
                  </a:lnTo>
                  <a:lnTo>
                    <a:pt x="0" y="26457"/>
                  </a:lnTo>
                  <a:lnTo>
                    <a:pt x="683724" y="540129"/>
                  </a:lnTo>
                  <a:lnTo>
                    <a:pt x="683724" y="540024"/>
                  </a:lnTo>
                  <a:close/>
                </a:path>
              </a:pathLst>
            </a:custGeom>
            <a:solidFill>
              <a:srgbClr val="FFFFFF"/>
            </a:solidFill>
            <a:ln w="17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B756C822-94C6-44A0-809C-49F2A367A525}"/>
                </a:ext>
              </a:extLst>
            </p:cNvPr>
            <p:cNvSpPr/>
            <p:nvPr/>
          </p:nvSpPr>
          <p:spPr>
            <a:xfrm rot="5400000">
              <a:off x="10118496" y="3916149"/>
              <a:ext cx="397962" cy="339301"/>
            </a:xfrm>
            <a:custGeom>
              <a:avLst/>
              <a:gdLst>
                <a:gd name="connsiteX0" fmla="*/ 0 w 239425"/>
                <a:gd name="connsiteY0" fmla="*/ 0 h 204133"/>
                <a:gd name="connsiteX1" fmla="*/ 0 w 239425"/>
                <a:gd name="connsiteY1" fmla="*/ 6812 h 204133"/>
                <a:gd name="connsiteX2" fmla="*/ 239425 w 239425"/>
                <a:gd name="connsiteY2" fmla="*/ 204134 h 204133"/>
                <a:gd name="connsiteX3" fmla="*/ 0 w 239425"/>
                <a:gd name="connsiteY3" fmla="*/ 0 h 204133"/>
              </a:gdLst>
              <a:ahLst/>
              <a:cxnLst>
                <a:cxn ang="0">
                  <a:pos x="connsiteX0" y="connsiteY0"/>
                </a:cxn>
                <a:cxn ang="0">
                  <a:pos x="connsiteX1" y="connsiteY1"/>
                </a:cxn>
                <a:cxn ang="0">
                  <a:pos x="connsiteX2" y="connsiteY2"/>
                </a:cxn>
                <a:cxn ang="0">
                  <a:pos x="connsiteX3" y="connsiteY3"/>
                </a:cxn>
              </a:cxnLst>
              <a:rect l="l" t="t" r="r" b="b"/>
              <a:pathLst>
                <a:path w="239425" h="204133">
                  <a:moveTo>
                    <a:pt x="0" y="0"/>
                  </a:moveTo>
                  <a:lnTo>
                    <a:pt x="0" y="6812"/>
                  </a:lnTo>
                  <a:lnTo>
                    <a:pt x="239425" y="204134"/>
                  </a:lnTo>
                  <a:lnTo>
                    <a:pt x="0" y="0"/>
                  </a:lnTo>
                  <a:close/>
                </a:path>
              </a:pathLst>
            </a:custGeom>
            <a:solidFill>
              <a:srgbClr val="FFFFFF"/>
            </a:solidFill>
            <a:ln w="17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9F6C5A4C-7510-48D1-996D-163DE6177293}"/>
                </a:ext>
              </a:extLst>
            </p:cNvPr>
            <p:cNvSpPr/>
            <p:nvPr/>
          </p:nvSpPr>
          <p:spPr>
            <a:xfrm rot="5400000">
              <a:off x="10219738" y="3908170"/>
              <a:ext cx="380531" cy="337829"/>
            </a:xfrm>
            <a:custGeom>
              <a:avLst/>
              <a:gdLst>
                <a:gd name="connsiteX0" fmla="*/ 0 w 228938"/>
                <a:gd name="connsiteY0" fmla="*/ 0 h 203247"/>
                <a:gd name="connsiteX1" fmla="*/ 0 w 228938"/>
                <a:gd name="connsiteY1" fmla="*/ 5066 h 203247"/>
                <a:gd name="connsiteX2" fmla="*/ 228939 w 228938"/>
                <a:gd name="connsiteY2" fmla="*/ 203248 h 203247"/>
                <a:gd name="connsiteX3" fmla="*/ 0 w 228938"/>
                <a:gd name="connsiteY3" fmla="*/ 0 h 203247"/>
              </a:gdLst>
              <a:ahLst/>
              <a:cxnLst>
                <a:cxn ang="0">
                  <a:pos x="connsiteX0" y="connsiteY0"/>
                </a:cxn>
                <a:cxn ang="0">
                  <a:pos x="connsiteX1" y="connsiteY1"/>
                </a:cxn>
                <a:cxn ang="0">
                  <a:pos x="connsiteX2" y="connsiteY2"/>
                </a:cxn>
                <a:cxn ang="0">
                  <a:pos x="connsiteX3" y="connsiteY3"/>
                </a:cxn>
              </a:cxnLst>
              <a:rect l="l" t="t" r="r" b="b"/>
              <a:pathLst>
                <a:path w="228938" h="203247">
                  <a:moveTo>
                    <a:pt x="0" y="0"/>
                  </a:moveTo>
                  <a:lnTo>
                    <a:pt x="0" y="5066"/>
                  </a:lnTo>
                  <a:lnTo>
                    <a:pt x="228939" y="203248"/>
                  </a:lnTo>
                  <a:lnTo>
                    <a:pt x="0" y="0"/>
                  </a:lnTo>
                  <a:close/>
                </a:path>
              </a:pathLst>
            </a:custGeom>
            <a:solidFill>
              <a:srgbClr val="FFFFFF"/>
            </a:solidFill>
            <a:ln w="176"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FF11063A-F377-4674-930F-875C6C4D23D0}"/>
                </a:ext>
              </a:extLst>
            </p:cNvPr>
            <p:cNvSpPr/>
            <p:nvPr/>
          </p:nvSpPr>
          <p:spPr>
            <a:xfrm rot="5400000">
              <a:off x="10122136" y="3886769"/>
              <a:ext cx="721841" cy="721939"/>
            </a:xfrm>
            <a:custGeom>
              <a:avLst/>
              <a:gdLst>
                <a:gd name="connsiteX0" fmla="*/ 0 w 434279"/>
                <a:gd name="connsiteY0" fmla="*/ 0 h 434338"/>
                <a:gd name="connsiteX1" fmla="*/ 0 w 434279"/>
                <a:gd name="connsiteY1" fmla="*/ 14117 h 434338"/>
                <a:gd name="connsiteX2" fmla="*/ 434280 w 434279"/>
                <a:gd name="connsiteY2" fmla="*/ 434338 h 434338"/>
                <a:gd name="connsiteX3" fmla="*/ 0 w 434279"/>
                <a:gd name="connsiteY3" fmla="*/ 0 h 434338"/>
              </a:gdLst>
              <a:ahLst/>
              <a:cxnLst>
                <a:cxn ang="0">
                  <a:pos x="connsiteX0" y="connsiteY0"/>
                </a:cxn>
                <a:cxn ang="0">
                  <a:pos x="connsiteX1" y="connsiteY1"/>
                </a:cxn>
                <a:cxn ang="0">
                  <a:pos x="connsiteX2" y="connsiteY2"/>
                </a:cxn>
                <a:cxn ang="0">
                  <a:pos x="connsiteX3" y="connsiteY3"/>
                </a:cxn>
              </a:cxnLst>
              <a:rect l="l" t="t" r="r" b="b"/>
              <a:pathLst>
                <a:path w="434279" h="434338">
                  <a:moveTo>
                    <a:pt x="0" y="0"/>
                  </a:moveTo>
                  <a:lnTo>
                    <a:pt x="0" y="14117"/>
                  </a:lnTo>
                  <a:lnTo>
                    <a:pt x="434280" y="434338"/>
                  </a:lnTo>
                  <a:lnTo>
                    <a:pt x="0" y="0"/>
                  </a:lnTo>
                  <a:close/>
                </a:path>
              </a:pathLst>
            </a:custGeom>
            <a:solidFill>
              <a:srgbClr val="FFFFFF"/>
            </a:solidFill>
            <a:ln w="176"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6AF45C9D-D3CA-4985-86E6-38EB8C0444AE}"/>
                </a:ext>
              </a:extLst>
            </p:cNvPr>
            <p:cNvSpPr/>
            <p:nvPr/>
          </p:nvSpPr>
          <p:spPr>
            <a:xfrm rot="5400000">
              <a:off x="10396115" y="3880409"/>
              <a:ext cx="508169" cy="520987"/>
            </a:xfrm>
            <a:custGeom>
              <a:avLst/>
              <a:gdLst>
                <a:gd name="connsiteX0" fmla="*/ 0 w 305728"/>
                <a:gd name="connsiteY0" fmla="*/ 0 h 313440"/>
                <a:gd name="connsiteX1" fmla="*/ 0 w 305728"/>
                <a:gd name="connsiteY1" fmla="*/ 9661 h 313440"/>
                <a:gd name="connsiteX2" fmla="*/ 305728 w 305728"/>
                <a:gd name="connsiteY2" fmla="*/ 313440 h 313440"/>
                <a:gd name="connsiteX3" fmla="*/ 0 w 305728"/>
                <a:gd name="connsiteY3" fmla="*/ 0 h 313440"/>
              </a:gdLst>
              <a:ahLst/>
              <a:cxnLst>
                <a:cxn ang="0">
                  <a:pos x="connsiteX0" y="connsiteY0"/>
                </a:cxn>
                <a:cxn ang="0">
                  <a:pos x="connsiteX1" y="connsiteY1"/>
                </a:cxn>
                <a:cxn ang="0">
                  <a:pos x="connsiteX2" y="connsiteY2"/>
                </a:cxn>
                <a:cxn ang="0">
                  <a:pos x="connsiteX3" y="connsiteY3"/>
                </a:cxn>
              </a:cxnLst>
              <a:rect l="l" t="t" r="r" b="b"/>
              <a:pathLst>
                <a:path w="305728" h="313440">
                  <a:moveTo>
                    <a:pt x="0" y="0"/>
                  </a:moveTo>
                  <a:lnTo>
                    <a:pt x="0" y="9661"/>
                  </a:lnTo>
                  <a:lnTo>
                    <a:pt x="305728" y="313440"/>
                  </a:lnTo>
                  <a:lnTo>
                    <a:pt x="0" y="0"/>
                  </a:lnTo>
                  <a:close/>
                </a:path>
              </a:pathLst>
            </a:custGeom>
            <a:solidFill>
              <a:srgbClr val="FFFFFF"/>
            </a:solidFill>
            <a:ln w="176"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0941EBEF-8BC3-4CE0-84D7-73156BBBF40A}"/>
                </a:ext>
              </a:extLst>
            </p:cNvPr>
            <p:cNvSpPr/>
            <p:nvPr/>
          </p:nvSpPr>
          <p:spPr>
            <a:xfrm rot="5400000">
              <a:off x="10650114" y="3877421"/>
              <a:ext cx="329614" cy="348408"/>
            </a:xfrm>
            <a:custGeom>
              <a:avLst/>
              <a:gdLst>
                <a:gd name="connsiteX0" fmla="*/ 0 w 198305"/>
                <a:gd name="connsiteY0" fmla="*/ 0 h 209612"/>
                <a:gd name="connsiteX1" fmla="*/ 0 w 198305"/>
                <a:gd name="connsiteY1" fmla="*/ 4902 h 209612"/>
                <a:gd name="connsiteX2" fmla="*/ 198305 w 198305"/>
                <a:gd name="connsiteY2" fmla="*/ 209613 h 209612"/>
                <a:gd name="connsiteX3" fmla="*/ 0 w 198305"/>
                <a:gd name="connsiteY3" fmla="*/ 0 h 209612"/>
              </a:gdLst>
              <a:ahLst/>
              <a:cxnLst>
                <a:cxn ang="0">
                  <a:pos x="connsiteX0" y="connsiteY0"/>
                </a:cxn>
                <a:cxn ang="0">
                  <a:pos x="connsiteX1" y="connsiteY1"/>
                </a:cxn>
                <a:cxn ang="0">
                  <a:pos x="connsiteX2" y="connsiteY2"/>
                </a:cxn>
                <a:cxn ang="0">
                  <a:pos x="connsiteX3" y="connsiteY3"/>
                </a:cxn>
              </a:cxnLst>
              <a:rect l="l" t="t" r="r" b="b"/>
              <a:pathLst>
                <a:path w="198305" h="209612">
                  <a:moveTo>
                    <a:pt x="0" y="0"/>
                  </a:moveTo>
                  <a:lnTo>
                    <a:pt x="0" y="4902"/>
                  </a:lnTo>
                  <a:lnTo>
                    <a:pt x="198305" y="209613"/>
                  </a:lnTo>
                  <a:lnTo>
                    <a:pt x="0" y="0"/>
                  </a:lnTo>
                  <a:close/>
                </a:path>
              </a:pathLst>
            </a:custGeom>
            <a:solidFill>
              <a:srgbClr val="FFFFFF"/>
            </a:solidFill>
            <a:ln w="176"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9B279E73-F744-4DFF-BCC0-C8117B58D5C1}"/>
                </a:ext>
              </a:extLst>
            </p:cNvPr>
            <p:cNvSpPr/>
            <p:nvPr/>
          </p:nvSpPr>
          <p:spPr>
            <a:xfrm rot="5400000">
              <a:off x="10640975" y="3791160"/>
              <a:ext cx="744134" cy="935450"/>
            </a:xfrm>
            <a:custGeom>
              <a:avLst/>
              <a:gdLst>
                <a:gd name="connsiteX0" fmla="*/ 0 w 447691"/>
                <a:gd name="connsiteY0" fmla="*/ 0 h 562792"/>
                <a:gd name="connsiteX1" fmla="*/ 0 w 447691"/>
                <a:gd name="connsiteY1" fmla="*/ 10961 h 562792"/>
                <a:gd name="connsiteX2" fmla="*/ 270551 w 447691"/>
                <a:gd name="connsiteY2" fmla="*/ 345325 h 562792"/>
                <a:gd name="connsiteX3" fmla="*/ 447691 w 447691"/>
                <a:gd name="connsiteY3" fmla="*/ 562793 h 562792"/>
                <a:gd name="connsiteX4" fmla="*/ 0 w 447691"/>
                <a:gd name="connsiteY4" fmla="*/ 0 h 56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91" h="562792">
                  <a:moveTo>
                    <a:pt x="0" y="0"/>
                  </a:moveTo>
                  <a:lnTo>
                    <a:pt x="0" y="10961"/>
                  </a:lnTo>
                  <a:lnTo>
                    <a:pt x="270551" y="345325"/>
                  </a:lnTo>
                  <a:lnTo>
                    <a:pt x="447691" y="562793"/>
                  </a:lnTo>
                  <a:lnTo>
                    <a:pt x="0" y="0"/>
                  </a:lnTo>
                  <a:close/>
                </a:path>
              </a:pathLst>
            </a:custGeom>
            <a:solidFill>
              <a:srgbClr val="FFFFFF"/>
            </a:solidFill>
            <a:ln w="17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4A29CE7D-FDB9-4BA7-ADB7-F589353EB32F}"/>
                </a:ext>
              </a:extLst>
            </p:cNvPr>
            <p:cNvSpPr/>
            <p:nvPr/>
          </p:nvSpPr>
          <p:spPr>
            <a:xfrm rot="5400000">
              <a:off x="10387068" y="3708103"/>
              <a:ext cx="1090712" cy="1448143"/>
            </a:xfrm>
            <a:custGeom>
              <a:avLst/>
              <a:gdLst>
                <a:gd name="connsiteX0" fmla="*/ 0 w 656202"/>
                <a:gd name="connsiteY0" fmla="*/ 0 h 871242"/>
                <a:gd name="connsiteX1" fmla="*/ 0 w 656202"/>
                <a:gd name="connsiteY1" fmla="*/ 26298 h 871242"/>
                <a:gd name="connsiteX2" fmla="*/ 656202 w 656202"/>
                <a:gd name="connsiteY2" fmla="*/ 871243 h 871242"/>
                <a:gd name="connsiteX3" fmla="*/ 0 w 656202"/>
                <a:gd name="connsiteY3" fmla="*/ 0 h 871242"/>
              </a:gdLst>
              <a:ahLst/>
              <a:cxnLst>
                <a:cxn ang="0">
                  <a:pos x="connsiteX0" y="connsiteY0"/>
                </a:cxn>
                <a:cxn ang="0">
                  <a:pos x="connsiteX1" y="connsiteY1"/>
                </a:cxn>
                <a:cxn ang="0">
                  <a:pos x="connsiteX2" y="connsiteY2"/>
                </a:cxn>
                <a:cxn ang="0">
                  <a:pos x="connsiteX3" y="connsiteY3"/>
                </a:cxn>
              </a:cxnLst>
              <a:rect l="l" t="t" r="r" b="b"/>
              <a:pathLst>
                <a:path w="656202" h="871242">
                  <a:moveTo>
                    <a:pt x="0" y="0"/>
                  </a:moveTo>
                  <a:lnTo>
                    <a:pt x="0" y="26298"/>
                  </a:lnTo>
                  <a:lnTo>
                    <a:pt x="656202" y="871243"/>
                  </a:lnTo>
                  <a:lnTo>
                    <a:pt x="0" y="0"/>
                  </a:lnTo>
                  <a:close/>
                </a:path>
              </a:pathLst>
            </a:custGeom>
            <a:solidFill>
              <a:srgbClr val="FFFFFF"/>
            </a:solidFill>
            <a:ln w="17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96B76D81-B139-440F-9243-0F2FD2B57E1D}"/>
                </a:ext>
              </a:extLst>
            </p:cNvPr>
            <p:cNvSpPr/>
            <p:nvPr/>
          </p:nvSpPr>
          <p:spPr>
            <a:xfrm rot="5400000">
              <a:off x="11558272" y="3920042"/>
              <a:ext cx="105713" cy="142299"/>
            </a:xfrm>
            <a:custGeom>
              <a:avLst/>
              <a:gdLst>
                <a:gd name="connsiteX0" fmla="*/ 1566 w 63600"/>
                <a:gd name="connsiteY0" fmla="*/ 0 h 85611"/>
                <a:gd name="connsiteX1" fmla="*/ 0 w 63600"/>
                <a:gd name="connsiteY1" fmla="*/ 0 h 85611"/>
                <a:gd name="connsiteX2" fmla="*/ 63601 w 63600"/>
                <a:gd name="connsiteY2" fmla="*/ 85612 h 85611"/>
                <a:gd name="connsiteX3" fmla="*/ 1566 w 63600"/>
                <a:gd name="connsiteY3" fmla="*/ 0 h 85611"/>
              </a:gdLst>
              <a:ahLst/>
              <a:cxnLst>
                <a:cxn ang="0">
                  <a:pos x="connsiteX0" y="connsiteY0"/>
                </a:cxn>
                <a:cxn ang="0">
                  <a:pos x="connsiteX1" y="connsiteY1"/>
                </a:cxn>
                <a:cxn ang="0">
                  <a:pos x="connsiteX2" y="connsiteY2"/>
                </a:cxn>
                <a:cxn ang="0">
                  <a:pos x="connsiteX3" y="connsiteY3"/>
                </a:cxn>
              </a:cxnLst>
              <a:rect l="l" t="t" r="r" b="b"/>
              <a:pathLst>
                <a:path w="63600" h="85611">
                  <a:moveTo>
                    <a:pt x="1566" y="0"/>
                  </a:moveTo>
                  <a:lnTo>
                    <a:pt x="0" y="0"/>
                  </a:lnTo>
                  <a:lnTo>
                    <a:pt x="63601" y="85612"/>
                  </a:lnTo>
                  <a:lnTo>
                    <a:pt x="1566" y="0"/>
                  </a:lnTo>
                  <a:close/>
                </a:path>
              </a:pathLst>
            </a:custGeom>
            <a:solidFill>
              <a:srgbClr val="FFFFFF"/>
            </a:solidFill>
            <a:ln w="17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B1CCC4BE-C906-40A7-9CCB-E8B2F30C0380}"/>
                </a:ext>
              </a:extLst>
            </p:cNvPr>
            <p:cNvSpPr/>
            <p:nvPr/>
          </p:nvSpPr>
          <p:spPr>
            <a:xfrm rot="5400000">
              <a:off x="11162210" y="3943926"/>
              <a:ext cx="433076" cy="607062"/>
            </a:xfrm>
            <a:custGeom>
              <a:avLst/>
              <a:gdLst>
                <a:gd name="connsiteX0" fmla="*/ 6451 w 260550"/>
                <a:gd name="connsiteY0" fmla="*/ 0 h 365225"/>
                <a:gd name="connsiteX1" fmla="*/ 0 w 260550"/>
                <a:gd name="connsiteY1" fmla="*/ 0 h 365225"/>
                <a:gd name="connsiteX2" fmla="*/ 260550 w 260550"/>
                <a:gd name="connsiteY2" fmla="*/ 365225 h 365225"/>
                <a:gd name="connsiteX3" fmla="*/ 6451 w 260550"/>
                <a:gd name="connsiteY3" fmla="*/ 0 h 365225"/>
              </a:gdLst>
              <a:ahLst/>
              <a:cxnLst>
                <a:cxn ang="0">
                  <a:pos x="connsiteX0" y="connsiteY0"/>
                </a:cxn>
                <a:cxn ang="0">
                  <a:pos x="connsiteX1" y="connsiteY1"/>
                </a:cxn>
                <a:cxn ang="0">
                  <a:pos x="connsiteX2" y="connsiteY2"/>
                </a:cxn>
                <a:cxn ang="0">
                  <a:pos x="connsiteX3" y="connsiteY3"/>
                </a:cxn>
              </a:cxnLst>
              <a:rect l="l" t="t" r="r" b="b"/>
              <a:pathLst>
                <a:path w="260550" h="365225">
                  <a:moveTo>
                    <a:pt x="6451" y="0"/>
                  </a:moveTo>
                  <a:lnTo>
                    <a:pt x="0" y="0"/>
                  </a:lnTo>
                  <a:lnTo>
                    <a:pt x="260550" y="365225"/>
                  </a:lnTo>
                  <a:lnTo>
                    <a:pt x="6451" y="0"/>
                  </a:lnTo>
                  <a:close/>
                </a:path>
              </a:pathLst>
            </a:custGeom>
            <a:solidFill>
              <a:srgbClr val="FFFFFF"/>
            </a:solidFill>
            <a:ln w="17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7047939E-D23F-4075-97F1-6F4324632D31}"/>
                </a:ext>
              </a:extLst>
            </p:cNvPr>
            <p:cNvSpPr/>
            <p:nvPr/>
          </p:nvSpPr>
          <p:spPr>
            <a:xfrm rot="5400000">
              <a:off x="11409944" y="4019851"/>
              <a:ext cx="224393" cy="320276"/>
            </a:xfrm>
            <a:custGeom>
              <a:avLst/>
              <a:gdLst>
                <a:gd name="connsiteX0" fmla="*/ 2446 w 135001"/>
                <a:gd name="connsiteY0" fmla="*/ 0 h 192687"/>
                <a:gd name="connsiteX1" fmla="*/ 0 w 135001"/>
                <a:gd name="connsiteY1" fmla="*/ 0 h 192687"/>
                <a:gd name="connsiteX2" fmla="*/ 135001 w 135001"/>
                <a:gd name="connsiteY2" fmla="*/ 192687 h 192687"/>
                <a:gd name="connsiteX3" fmla="*/ 2446 w 135001"/>
                <a:gd name="connsiteY3" fmla="*/ 0 h 192687"/>
              </a:gdLst>
              <a:ahLst/>
              <a:cxnLst>
                <a:cxn ang="0">
                  <a:pos x="connsiteX0" y="connsiteY0"/>
                </a:cxn>
                <a:cxn ang="0">
                  <a:pos x="connsiteX1" y="connsiteY1"/>
                </a:cxn>
                <a:cxn ang="0">
                  <a:pos x="connsiteX2" y="connsiteY2"/>
                </a:cxn>
                <a:cxn ang="0">
                  <a:pos x="connsiteX3" y="connsiteY3"/>
                </a:cxn>
              </a:cxnLst>
              <a:rect l="l" t="t" r="r" b="b"/>
              <a:pathLst>
                <a:path w="135001" h="192687">
                  <a:moveTo>
                    <a:pt x="2446" y="0"/>
                  </a:moveTo>
                  <a:lnTo>
                    <a:pt x="0" y="0"/>
                  </a:lnTo>
                  <a:lnTo>
                    <a:pt x="135001" y="192687"/>
                  </a:lnTo>
                  <a:lnTo>
                    <a:pt x="2446" y="0"/>
                  </a:lnTo>
                  <a:close/>
                </a:path>
              </a:pathLst>
            </a:custGeom>
            <a:solidFill>
              <a:srgbClr val="FFFFFF"/>
            </a:solidFill>
            <a:ln w="17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5389F2D5-C0E5-482E-AB05-7613A6CBAA59}"/>
                </a:ext>
              </a:extLst>
            </p:cNvPr>
            <p:cNvSpPr/>
            <p:nvPr/>
          </p:nvSpPr>
          <p:spPr>
            <a:xfrm rot="5400000">
              <a:off x="11121210" y="3987969"/>
              <a:ext cx="459231" cy="662906"/>
            </a:xfrm>
            <a:custGeom>
              <a:avLst/>
              <a:gdLst>
                <a:gd name="connsiteX0" fmla="*/ 4632 w 276286"/>
                <a:gd name="connsiteY0" fmla="*/ 0 h 398822"/>
                <a:gd name="connsiteX1" fmla="*/ 0 w 276286"/>
                <a:gd name="connsiteY1" fmla="*/ 0 h 398822"/>
                <a:gd name="connsiteX2" fmla="*/ 276286 w 276286"/>
                <a:gd name="connsiteY2" fmla="*/ 398823 h 398822"/>
                <a:gd name="connsiteX3" fmla="*/ 4632 w 276286"/>
                <a:gd name="connsiteY3" fmla="*/ 0 h 398822"/>
              </a:gdLst>
              <a:ahLst/>
              <a:cxnLst>
                <a:cxn ang="0">
                  <a:pos x="connsiteX0" y="connsiteY0"/>
                </a:cxn>
                <a:cxn ang="0">
                  <a:pos x="connsiteX1" y="connsiteY1"/>
                </a:cxn>
                <a:cxn ang="0">
                  <a:pos x="connsiteX2" y="connsiteY2"/>
                </a:cxn>
                <a:cxn ang="0">
                  <a:pos x="connsiteX3" y="connsiteY3"/>
                </a:cxn>
              </a:cxnLst>
              <a:rect l="l" t="t" r="r" b="b"/>
              <a:pathLst>
                <a:path w="276286" h="398822">
                  <a:moveTo>
                    <a:pt x="4632" y="0"/>
                  </a:moveTo>
                  <a:lnTo>
                    <a:pt x="0" y="0"/>
                  </a:lnTo>
                  <a:lnTo>
                    <a:pt x="276286" y="398823"/>
                  </a:lnTo>
                  <a:lnTo>
                    <a:pt x="4632" y="0"/>
                  </a:lnTo>
                  <a:close/>
                </a:path>
              </a:pathLst>
            </a:custGeom>
            <a:solidFill>
              <a:srgbClr val="FFFFFF"/>
            </a:solidFill>
            <a:ln w="17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68530B1-E567-445E-913C-E059E88A2746}"/>
                </a:ext>
              </a:extLst>
            </p:cNvPr>
            <p:cNvSpPr/>
            <p:nvPr/>
          </p:nvSpPr>
          <p:spPr>
            <a:xfrm rot="5400000">
              <a:off x="11019863" y="4088531"/>
              <a:ext cx="521863" cy="802967"/>
            </a:xfrm>
            <a:custGeom>
              <a:avLst/>
              <a:gdLst>
                <a:gd name="connsiteX0" fmla="*/ 6550 w 313967"/>
                <a:gd name="connsiteY0" fmla="*/ 0 h 483087"/>
                <a:gd name="connsiteX1" fmla="*/ 0 w 313967"/>
                <a:gd name="connsiteY1" fmla="*/ 0 h 483087"/>
                <a:gd name="connsiteX2" fmla="*/ 313968 w 313967"/>
                <a:gd name="connsiteY2" fmla="*/ 483087 h 483087"/>
                <a:gd name="connsiteX3" fmla="*/ 6550 w 313967"/>
                <a:gd name="connsiteY3" fmla="*/ 0 h 483087"/>
              </a:gdLst>
              <a:ahLst/>
              <a:cxnLst>
                <a:cxn ang="0">
                  <a:pos x="connsiteX0" y="connsiteY0"/>
                </a:cxn>
                <a:cxn ang="0">
                  <a:pos x="connsiteX1" y="connsiteY1"/>
                </a:cxn>
                <a:cxn ang="0">
                  <a:pos x="connsiteX2" y="connsiteY2"/>
                </a:cxn>
                <a:cxn ang="0">
                  <a:pos x="connsiteX3" y="connsiteY3"/>
                </a:cxn>
              </a:cxnLst>
              <a:rect l="l" t="t" r="r" b="b"/>
              <a:pathLst>
                <a:path w="313967" h="483087">
                  <a:moveTo>
                    <a:pt x="6550" y="0"/>
                  </a:moveTo>
                  <a:lnTo>
                    <a:pt x="0" y="0"/>
                  </a:lnTo>
                  <a:lnTo>
                    <a:pt x="313968" y="483087"/>
                  </a:lnTo>
                  <a:lnTo>
                    <a:pt x="6550" y="0"/>
                  </a:lnTo>
                  <a:close/>
                </a:path>
              </a:pathLst>
            </a:custGeom>
            <a:solidFill>
              <a:srgbClr val="FFFFFF"/>
            </a:solidFill>
            <a:ln w="17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72D4C19-C586-4DCB-A9B0-1A0320B18942}"/>
                </a:ext>
              </a:extLst>
            </p:cNvPr>
            <p:cNvSpPr/>
            <p:nvPr/>
          </p:nvSpPr>
          <p:spPr>
            <a:xfrm rot="5400000">
              <a:off x="11540439" y="4225846"/>
              <a:ext cx="110706" cy="172973"/>
            </a:xfrm>
            <a:custGeom>
              <a:avLst/>
              <a:gdLst>
                <a:gd name="connsiteX0" fmla="*/ 1416 w 66604"/>
                <a:gd name="connsiteY0" fmla="*/ 0 h 104065"/>
                <a:gd name="connsiteX1" fmla="*/ 0 w 66604"/>
                <a:gd name="connsiteY1" fmla="*/ 0 h 104065"/>
                <a:gd name="connsiteX2" fmla="*/ 66605 w 66604"/>
                <a:gd name="connsiteY2" fmla="*/ 104066 h 104065"/>
                <a:gd name="connsiteX3" fmla="*/ 1416 w 66604"/>
                <a:gd name="connsiteY3" fmla="*/ 0 h 104065"/>
              </a:gdLst>
              <a:ahLst/>
              <a:cxnLst>
                <a:cxn ang="0">
                  <a:pos x="connsiteX0" y="connsiteY0"/>
                </a:cxn>
                <a:cxn ang="0">
                  <a:pos x="connsiteX1" y="connsiteY1"/>
                </a:cxn>
                <a:cxn ang="0">
                  <a:pos x="connsiteX2" y="connsiteY2"/>
                </a:cxn>
                <a:cxn ang="0">
                  <a:pos x="connsiteX3" y="connsiteY3"/>
                </a:cxn>
              </a:cxnLst>
              <a:rect l="l" t="t" r="r" b="b"/>
              <a:pathLst>
                <a:path w="66604" h="104065">
                  <a:moveTo>
                    <a:pt x="1416" y="0"/>
                  </a:moveTo>
                  <a:lnTo>
                    <a:pt x="0" y="0"/>
                  </a:lnTo>
                  <a:lnTo>
                    <a:pt x="66605" y="104066"/>
                  </a:lnTo>
                  <a:lnTo>
                    <a:pt x="1416" y="0"/>
                  </a:lnTo>
                  <a:close/>
                </a:path>
              </a:pathLst>
            </a:custGeom>
            <a:solidFill>
              <a:srgbClr val="FFFFFF"/>
            </a:solidFill>
            <a:ln w="17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26C66F66-3B54-4D57-AAFD-318808FF1BA4}"/>
                </a:ext>
              </a:extLst>
            </p:cNvPr>
            <p:cNvSpPr/>
            <p:nvPr/>
          </p:nvSpPr>
          <p:spPr>
            <a:xfrm rot="5400000">
              <a:off x="11063402" y="4159700"/>
              <a:ext cx="478868" cy="758885"/>
            </a:xfrm>
            <a:custGeom>
              <a:avLst/>
              <a:gdLst>
                <a:gd name="connsiteX0" fmla="*/ 59551 w 288100"/>
                <a:gd name="connsiteY0" fmla="*/ 79771 h 456566"/>
                <a:gd name="connsiteX1" fmla="*/ 10797 w 288100"/>
                <a:gd name="connsiteY1" fmla="*/ 0 h 456566"/>
                <a:gd name="connsiteX2" fmla="*/ 0 w 288100"/>
                <a:gd name="connsiteY2" fmla="*/ 0 h 456566"/>
                <a:gd name="connsiteX3" fmla="*/ 288100 w 288100"/>
                <a:gd name="connsiteY3" fmla="*/ 456566 h 456566"/>
                <a:gd name="connsiteX4" fmla="*/ 59551 w 288100"/>
                <a:gd name="connsiteY4" fmla="*/ 79771 h 4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00" h="456566">
                  <a:moveTo>
                    <a:pt x="59551" y="79771"/>
                  </a:moveTo>
                  <a:lnTo>
                    <a:pt x="10797" y="0"/>
                  </a:lnTo>
                  <a:lnTo>
                    <a:pt x="0" y="0"/>
                  </a:lnTo>
                  <a:lnTo>
                    <a:pt x="288100" y="456566"/>
                  </a:lnTo>
                  <a:lnTo>
                    <a:pt x="59551" y="79771"/>
                  </a:lnTo>
                  <a:close/>
                </a:path>
              </a:pathLst>
            </a:custGeom>
            <a:solidFill>
              <a:srgbClr val="FFFFFF"/>
            </a:solidFill>
            <a:ln w="17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0CBB57A9-116F-4992-A7AA-4CBFB469B41F}"/>
                </a:ext>
              </a:extLst>
            </p:cNvPr>
            <p:cNvSpPr/>
            <p:nvPr/>
          </p:nvSpPr>
          <p:spPr>
            <a:xfrm rot="5400000">
              <a:off x="11153403" y="4239091"/>
              <a:ext cx="401092" cy="656659"/>
            </a:xfrm>
            <a:custGeom>
              <a:avLst/>
              <a:gdLst>
                <a:gd name="connsiteX0" fmla="*/ 8215 w 241308"/>
                <a:gd name="connsiteY0" fmla="*/ 0 h 395064"/>
                <a:gd name="connsiteX1" fmla="*/ 0 w 241308"/>
                <a:gd name="connsiteY1" fmla="*/ 0 h 395064"/>
                <a:gd name="connsiteX2" fmla="*/ 241309 w 241308"/>
                <a:gd name="connsiteY2" fmla="*/ 395065 h 395064"/>
                <a:gd name="connsiteX3" fmla="*/ 8215 w 241308"/>
                <a:gd name="connsiteY3" fmla="*/ 0 h 395064"/>
              </a:gdLst>
              <a:ahLst/>
              <a:cxnLst>
                <a:cxn ang="0">
                  <a:pos x="connsiteX0" y="connsiteY0"/>
                </a:cxn>
                <a:cxn ang="0">
                  <a:pos x="connsiteX1" y="connsiteY1"/>
                </a:cxn>
                <a:cxn ang="0">
                  <a:pos x="connsiteX2" y="connsiteY2"/>
                </a:cxn>
                <a:cxn ang="0">
                  <a:pos x="connsiteX3" y="connsiteY3"/>
                </a:cxn>
              </a:cxnLst>
              <a:rect l="l" t="t" r="r" b="b"/>
              <a:pathLst>
                <a:path w="241308" h="395064">
                  <a:moveTo>
                    <a:pt x="8215" y="0"/>
                  </a:moveTo>
                  <a:lnTo>
                    <a:pt x="0" y="0"/>
                  </a:lnTo>
                  <a:lnTo>
                    <a:pt x="241309" y="395065"/>
                  </a:lnTo>
                  <a:lnTo>
                    <a:pt x="8215" y="0"/>
                  </a:lnTo>
                  <a:close/>
                </a:path>
              </a:pathLst>
            </a:custGeom>
            <a:solidFill>
              <a:srgbClr val="FFFFFF"/>
            </a:solidFill>
            <a:ln w="176"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662B5C79-867C-4D18-B43E-1429231EAA07}"/>
                </a:ext>
              </a:extLst>
            </p:cNvPr>
            <p:cNvSpPr/>
            <p:nvPr/>
          </p:nvSpPr>
          <p:spPr>
            <a:xfrm rot="5400000">
              <a:off x="11045190" y="4273824"/>
              <a:ext cx="470635" cy="803542"/>
            </a:xfrm>
            <a:custGeom>
              <a:avLst/>
              <a:gdLst>
                <a:gd name="connsiteX0" fmla="*/ 9089 w 283147"/>
                <a:gd name="connsiteY0" fmla="*/ 0 h 483433"/>
                <a:gd name="connsiteX1" fmla="*/ 0 w 283147"/>
                <a:gd name="connsiteY1" fmla="*/ 0 h 483433"/>
                <a:gd name="connsiteX2" fmla="*/ 149101 w 283147"/>
                <a:gd name="connsiteY2" fmla="*/ 255873 h 483433"/>
                <a:gd name="connsiteX3" fmla="*/ 283147 w 283147"/>
                <a:gd name="connsiteY3" fmla="*/ 483433 h 483433"/>
                <a:gd name="connsiteX4" fmla="*/ 9089 w 283147"/>
                <a:gd name="connsiteY4" fmla="*/ 0 h 48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47" h="483433">
                  <a:moveTo>
                    <a:pt x="9089" y="0"/>
                  </a:moveTo>
                  <a:lnTo>
                    <a:pt x="0" y="0"/>
                  </a:lnTo>
                  <a:lnTo>
                    <a:pt x="149101" y="255873"/>
                  </a:lnTo>
                  <a:lnTo>
                    <a:pt x="283147" y="483433"/>
                  </a:lnTo>
                  <a:lnTo>
                    <a:pt x="9089" y="0"/>
                  </a:lnTo>
                  <a:close/>
                </a:path>
              </a:pathLst>
            </a:custGeom>
            <a:solidFill>
              <a:srgbClr val="FFFFFF"/>
            </a:solidFill>
            <a:ln w="176"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8E6F2812-4C9E-41AE-8BD1-D33913C3C1A4}"/>
                </a:ext>
              </a:extLst>
            </p:cNvPr>
            <p:cNvSpPr/>
            <p:nvPr/>
          </p:nvSpPr>
          <p:spPr>
            <a:xfrm rot="5400000">
              <a:off x="11606800" y="4470921"/>
              <a:ext cx="54881" cy="96076"/>
            </a:xfrm>
            <a:custGeom>
              <a:avLst/>
              <a:gdLst>
                <a:gd name="connsiteX0" fmla="*/ 851 w 33018"/>
                <a:gd name="connsiteY0" fmla="*/ 0 h 57802"/>
                <a:gd name="connsiteX1" fmla="*/ 0 w 33018"/>
                <a:gd name="connsiteY1" fmla="*/ 0 h 57802"/>
                <a:gd name="connsiteX2" fmla="*/ 33018 w 33018"/>
                <a:gd name="connsiteY2" fmla="*/ 57802 h 57802"/>
                <a:gd name="connsiteX3" fmla="*/ 851 w 33018"/>
                <a:gd name="connsiteY3" fmla="*/ 0 h 57802"/>
              </a:gdLst>
              <a:ahLst/>
              <a:cxnLst>
                <a:cxn ang="0">
                  <a:pos x="connsiteX0" y="connsiteY0"/>
                </a:cxn>
                <a:cxn ang="0">
                  <a:pos x="connsiteX1" y="connsiteY1"/>
                </a:cxn>
                <a:cxn ang="0">
                  <a:pos x="connsiteX2" y="connsiteY2"/>
                </a:cxn>
                <a:cxn ang="0">
                  <a:pos x="connsiteX3" y="connsiteY3"/>
                </a:cxn>
              </a:cxnLst>
              <a:rect l="l" t="t" r="r" b="b"/>
              <a:pathLst>
                <a:path w="33018" h="57802">
                  <a:moveTo>
                    <a:pt x="851" y="0"/>
                  </a:moveTo>
                  <a:lnTo>
                    <a:pt x="0" y="0"/>
                  </a:lnTo>
                  <a:lnTo>
                    <a:pt x="33018" y="57802"/>
                  </a:lnTo>
                  <a:lnTo>
                    <a:pt x="851" y="0"/>
                  </a:lnTo>
                  <a:close/>
                </a:path>
              </a:pathLst>
            </a:custGeom>
            <a:solidFill>
              <a:srgbClr val="FFFFFF"/>
            </a:solidFill>
            <a:ln w="176"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CA1341A-39D9-4A98-9B48-11F3F1529D5B}"/>
                </a:ext>
              </a:extLst>
            </p:cNvPr>
            <p:cNvSpPr/>
            <p:nvPr/>
          </p:nvSpPr>
          <p:spPr>
            <a:xfrm rot="5400000">
              <a:off x="10981828" y="4322826"/>
              <a:ext cx="503352" cy="897549"/>
            </a:xfrm>
            <a:custGeom>
              <a:avLst/>
              <a:gdLst>
                <a:gd name="connsiteX0" fmla="*/ 302830 w 302830"/>
                <a:gd name="connsiteY0" fmla="*/ 531935 h 539990"/>
                <a:gd name="connsiteX1" fmla="*/ 20382 w 302830"/>
                <a:gd name="connsiteY1" fmla="*/ 6441 h 539990"/>
                <a:gd name="connsiteX2" fmla="*/ 16887 w 302830"/>
                <a:gd name="connsiteY2" fmla="*/ 0 h 539990"/>
                <a:gd name="connsiteX3" fmla="*/ 0 w 302830"/>
                <a:gd name="connsiteY3" fmla="*/ 0 h 539990"/>
                <a:gd name="connsiteX4" fmla="*/ 302830 w 302830"/>
                <a:gd name="connsiteY4" fmla="*/ 539991 h 539990"/>
                <a:gd name="connsiteX5" fmla="*/ 302830 w 302830"/>
                <a:gd name="connsiteY5" fmla="*/ 531935 h 53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30" h="539990">
                  <a:moveTo>
                    <a:pt x="302830" y="531935"/>
                  </a:moveTo>
                  <a:lnTo>
                    <a:pt x="20382" y="6441"/>
                  </a:lnTo>
                  <a:lnTo>
                    <a:pt x="16887" y="0"/>
                  </a:lnTo>
                  <a:lnTo>
                    <a:pt x="0" y="0"/>
                  </a:lnTo>
                  <a:lnTo>
                    <a:pt x="302830" y="539991"/>
                  </a:lnTo>
                  <a:lnTo>
                    <a:pt x="302830" y="531935"/>
                  </a:lnTo>
                  <a:close/>
                </a:path>
              </a:pathLst>
            </a:custGeom>
            <a:solidFill>
              <a:srgbClr val="FFFFFF"/>
            </a:solidFill>
            <a:ln w="176"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445E0833-A431-4476-90CF-25696A4A5357}"/>
                </a:ext>
              </a:extLst>
            </p:cNvPr>
            <p:cNvSpPr/>
            <p:nvPr/>
          </p:nvSpPr>
          <p:spPr>
            <a:xfrm rot="5400000">
              <a:off x="11061573" y="4402567"/>
              <a:ext cx="436200" cy="805218"/>
            </a:xfrm>
            <a:custGeom>
              <a:avLst/>
              <a:gdLst>
                <a:gd name="connsiteX0" fmla="*/ 262430 w 262430"/>
                <a:gd name="connsiteY0" fmla="*/ 471425 h 484441"/>
                <a:gd name="connsiteX1" fmla="*/ 18407 w 262430"/>
                <a:gd name="connsiteY1" fmla="*/ 0 h 484441"/>
                <a:gd name="connsiteX2" fmla="*/ 0 w 262430"/>
                <a:gd name="connsiteY2" fmla="*/ 0 h 484441"/>
                <a:gd name="connsiteX3" fmla="*/ 262430 w 262430"/>
                <a:gd name="connsiteY3" fmla="*/ 484441 h 484441"/>
                <a:gd name="connsiteX4" fmla="*/ 262430 w 262430"/>
                <a:gd name="connsiteY4" fmla="*/ 471425 h 48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30" h="484441">
                  <a:moveTo>
                    <a:pt x="262430" y="471425"/>
                  </a:moveTo>
                  <a:lnTo>
                    <a:pt x="18407" y="0"/>
                  </a:lnTo>
                  <a:lnTo>
                    <a:pt x="0" y="0"/>
                  </a:lnTo>
                  <a:lnTo>
                    <a:pt x="262430" y="484441"/>
                  </a:lnTo>
                  <a:lnTo>
                    <a:pt x="262430" y="471425"/>
                  </a:lnTo>
                  <a:close/>
                </a:path>
              </a:pathLst>
            </a:custGeom>
            <a:solidFill>
              <a:srgbClr val="FFFFFF"/>
            </a:solidFill>
            <a:ln w="176"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912A83DA-6145-4BE1-98A6-F581B35499C5}"/>
                </a:ext>
              </a:extLst>
            </p:cNvPr>
            <p:cNvSpPr/>
            <p:nvPr/>
          </p:nvSpPr>
          <p:spPr>
            <a:xfrm rot="5400000">
              <a:off x="11291717" y="4561887"/>
              <a:ext cx="263457" cy="517666"/>
            </a:xfrm>
            <a:custGeom>
              <a:avLst/>
              <a:gdLst>
                <a:gd name="connsiteX0" fmla="*/ 5389 w 158503"/>
                <a:gd name="connsiteY0" fmla="*/ 0 h 311442"/>
                <a:gd name="connsiteX1" fmla="*/ 0 w 158503"/>
                <a:gd name="connsiteY1" fmla="*/ 0 h 311442"/>
                <a:gd name="connsiteX2" fmla="*/ 158504 w 158503"/>
                <a:gd name="connsiteY2" fmla="*/ 311442 h 311442"/>
                <a:gd name="connsiteX3" fmla="*/ 5389 w 158503"/>
                <a:gd name="connsiteY3" fmla="*/ 0 h 311442"/>
              </a:gdLst>
              <a:ahLst/>
              <a:cxnLst>
                <a:cxn ang="0">
                  <a:pos x="connsiteX0" y="connsiteY0"/>
                </a:cxn>
                <a:cxn ang="0">
                  <a:pos x="connsiteX1" y="connsiteY1"/>
                </a:cxn>
                <a:cxn ang="0">
                  <a:pos x="connsiteX2" y="connsiteY2"/>
                </a:cxn>
                <a:cxn ang="0">
                  <a:pos x="connsiteX3" y="connsiteY3"/>
                </a:cxn>
              </a:cxnLst>
              <a:rect l="l" t="t" r="r" b="b"/>
              <a:pathLst>
                <a:path w="158503" h="311442">
                  <a:moveTo>
                    <a:pt x="5389" y="0"/>
                  </a:moveTo>
                  <a:lnTo>
                    <a:pt x="0" y="0"/>
                  </a:lnTo>
                  <a:lnTo>
                    <a:pt x="158504" y="311442"/>
                  </a:lnTo>
                  <a:lnTo>
                    <a:pt x="5389" y="0"/>
                  </a:lnTo>
                  <a:close/>
                </a:path>
              </a:pathLst>
            </a:custGeom>
            <a:solidFill>
              <a:srgbClr val="FFFFFF"/>
            </a:solidFill>
            <a:ln w="176"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2F5B172E-C755-4086-ACB8-3AF444046C44}"/>
                </a:ext>
              </a:extLst>
            </p:cNvPr>
            <p:cNvSpPr/>
            <p:nvPr/>
          </p:nvSpPr>
          <p:spPr>
            <a:xfrm rot="5400000">
              <a:off x="11580813" y="4758043"/>
              <a:ext cx="65645" cy="137286"/>
            </a:xfrm>
            <a:custGeom>
              <a:avLst/>
              <a:gdLst>
                <a:gd name="connsiteX0" fmla="*/ 1087 w 39494"/>
                <a:gd name="connsiteY0" fmla="*/ 0 h 82595"/>
                <a:gd name="connsiteX1" fmla="*/ 0 w 39494"/>
                <a:gd name="connsiteY1" fmla="*/ 0 h 82595"/>
                <a:gd name="connsiteX2" fmla="*/ 39494 w 39494"/>
                <a:gd name="connsiteY2" fmla="*/ 82595 h 82595"/>
                <a:gd name="connsiteX3" fmla="*/ 1087 w 39494"/>
                <a:gd name="connsiteY3" fmla="*/ 0 h 82595"/>
              </a:gdLst>
              <a:ahLst/>
              <a:cxnLst>
                <a:cxn ang="0">
                  <a:pos x="connsiteX0" y="connsiteY0"/>
                </a:cxn>
                <a:cxn ang="0">
                  <a:pos x="connsiteX1" y="connsiteY1"/>
                </a:cxn>
                <a:cxn ang="0">
                  <a:pos x="connsiteX2" y="connsiteY2"/>
                </a:cxn>
                <a:cxn ang="0">
                  <a:pos x="connsiteX3" y="connsiteY3"/>
                </a:cxn>
              </a:cxnLst>
              <a:rect l="l" t="t" r="r" b="b"/>
              <a:pathLst>
                <a:path w="39494" h="82595">
                  <a:moveTo>
                    <a:pt x="1087" y="0"/>
                  </a:moveTo>
                  <a:lnTo>
                    <a:pt x="0" y="0"/>
                  </a:lnTo>
                  <a:lnTo>
                    <a:pt x="39494" y="82595"/>
                  </a:lnTo>
                  <a:lnTo>
                    <a:pt x="1087" y="0"/>
                  </a:lnTo>
                  <a:close/>
                </a:path>
              </a:pathLst>
            </a:custGeom>
            <a:solidFill>
              <a:srgbClr val="FFFFFF"/>
            </a:solidFill>
            <a:ln w="176"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A40CB50B-25FE-4AC4-85ED-244EFDF9A1AC}"/>
                </a:ext>
              </a:extLst>
            </p:cNvPr>
            <p:cNvSpPr/>
            <p:nvPr/>
          </p:nvSpPr>
          <p:spPr>
            <a:xfrm rot="5400000">
              <a:off x="11344310" y="4685320"/>
              <a:ext cx="215811" cy="460125"/>
            </a:xfrm>
            <a:custGeom>
              <a:avLst/>
              <a:gdLst>
                <a:gd name="connsiteX0" fmla="*/ 20290 w 129838"/>
                <a:gd name="connsiteY0" fmla="*/ 17380 h 276824"/>
                <a:gd name="connsiteX1" fmla="*/ 18503 w 129838"/>
                <a:gd name="connsiteY1" fmla="*/ 17380 h 276824"/>
                <a:gd name="connsiteX2" fmla="*/ 111172 w 129838"/>
                <a:gd name="connsiteY2" fmla="*/ 218674 h 276824"/>
                <a:gd name="connsiteX3" fmla="*/ 132521 w 129838"/>
                <a:gd name="connsiteY3" fmla="*/ 284619 h 276824"/>
                <a:gd name="connsiteX4" fmla="*/ 10146 w 129838"/>
                <a:gd name="connsiteY4" fmla="*/ 17380 h 276824"/>
                <a:gd name="connsiteX5" fmla="*/ 2692 w 129838"/>
                <a:gd name="connsiteY5" fmla="*/ 17380 h 276824"/>
                <a:gd name="connsiteX6" fmla="*/ 132530 w 129838"/>
                <a:gd name="connsiteY6" fmla="*/ 294205 h 2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38" h="276824">
                  <a:moveTo>
                    <a:pt x="20290" y="17380"/>
                  </a:moveTo>
                  <a:lnTo>
                    <a:pt x="18503" y="17380"/>
                  </a:lnTo>
                  <a:lnTo>
                    <a:pt x="111172" y="218674"/>
                  </a:lnTo>
                  <a:close/>
                  <a:moveTo>
                    <a:pt x="132521" y="284619"/>
                  </a:moveTo>
                  <a:lnTo>
                    <a:pt x="10146" y="17380"/>
                  </a:lnTo>
                  <a:lnTo>
                    <a:pt x="2692" y="17380"/>
                  </a:lnTo>
                  <a:lnTo>
                    <a:pt x="132530" y="294205"/>
                  </a:lnTo>
                  <a:close/>
                </a:path>
              </a:pathLst>
            </a:custGeom>
            <a:solidFill>
              <a:srgbClr val="FFFFFF"/>
            </a:solidFill>
            <a:ln w="176"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C563F11-B16E-4922-8102-6F92E3008B4F}"/>
                </a:ext>
              </a:extLst>
            </p:cNvPr>
            <p:cNvSpPr/>
            <p:nvPr/>
          </p:nvSpPr>
          <p:spPr>
            <a:xfrm rot="5400000">
              <a:off x="11473927" y="4814923"/>
              <a:ext cx="127843" cy="288860"/>
            </a:xfrm>
            <a:custGeom>
              <a:avLst/>
              <a:gdLst>
                <a:gd name="connsiteX0" fmla="*/ 76915 w 76914"/>
                <a:gd name="connsiteY0" fmla="*/ 167243 h 173786"/>
                <a:gd name="connsiteX1" fmla="*/ 4669 w 76914"/>
                <a:gd name="connsiteY1" fmla="*/ 0 h 173786"/>
                <a:gd name="connsiteX2" fmla="*/ 0 w 76914"/>
                <a:gd name="connsiteY2" fmla="*/ 0 h 173786"/>
                <a:gd name="connsiteX3" fmla="*/ 76915 w 76914"/>
                <a:gd name="connsiteY3" fmla="*/ 173786 h 173786"/>
                <a:gd name="connsiteX4" fmla="*/ 76915 w 76914"/>
                <a:gd name="connsiteY4" fmla="*/ 167243 h 173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 h="173786">
                  <a:moveTo>
                    <a:pt x="76915" y="167243"/>
                  </a:moveTo>
                  <a:lnTo>
                    <a:pt x="4669" y="0"/>
                  </a:lnTo>
                  <a:lnTo>
                    <a:pt x="0" y="0"/>
                  </a:lnTo>
                  <a:lnTo>
                    <a:pt x="76915" y="173786"/>
                  </a:lnTo>
                  <a:lnTo>
                    <a:pt x="76915" y="167243"/>
                  </a:lnTo>
                  <a:close/>
                </a:path>
              </a:pathLst>
            </a:custGeom>
            <a:solidFill>
              <a:srgbClr val="FFFFFF"/>
            </a:solidFill>
            <a:ln w="176" cap="flat">
              <a:noFill/>
              <a:prstDash val="solid"/>
              <a:miter/>
            </a:ln>
          </p:spPr>
          <p:txBody>
            <a:bodyPr rtlCol="0" anchor="ctr"/>
            <a:lstStyle/>
            <a:p>
              <a:endParaRPr lang="en-IN"/>
            </a:p>
          </p:txBody>
        </p:sp>
      </p:grpSp>
      <p:grpSp>
        <p:nvGrpSpPr>
          <p:cNvPr id="74" name="Group 73">
            <a:extLst>
              <a:ext uri="{FF2B5EF4-FFF2-40B4-BE49-F238E27FC236}">
                <a16:creationId xmlns:a16="http://schemas.microsoft.com/office/drawing/2014/main" id="{7D42612A-A1B3-4CB1-8B93-B6287A040BF3}"/>
              </a:ext>
            </a:extLst>
          </p:cNvPr>
          <p:cNvGrpSpPr/>
          <p:nvPr userDrawn="1"/>
        </p:nvGrpSpPr>
        <p:grpSpPr>
          <a:xfrm>
            <a:off x="12571367" y="44624"/>
            <a:ext cx="1872208" cy="2313645"/>
            <a:chOff x="12674314" y="6424422"/>
            <a:chExt cx="2870527" cy="3547352"/>
          </a:xfrm>
        </p:grpSpPr>
        <p:sp>
          <p:nvSpPr>
            <p:cNvPr id="75" name="Freeform: Shape 74">
              <a:extLst>
                <a:ext uri="{FF2B5EF4-FFF2-40B4-BE49-F238E27FC236}">
                  <a16:creationId xmlns:a16="http://schemas.microsoft.com/office/drawing/2014/main" id="{04F8DAF9-16DA-43C3-A88C-746C1B208B6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6" name="Text Placeholder 15">
              <a:extLst>
                <a:ext uri="{FF2B5EF4-FFF2-40B4-BE49-F238E27FC236}">
                  <a16:creationId xmlns:a16="http://schemas.microsoft.com/office/drawing/2014/main" id="{221347C0-B918-42AB-919B-F73C45DBEC2A}"/>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979662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Break/Pause slides 3">
    <p:spTree>
      <p:nvGrpSpPr>
        <p:cNvPr id="1" name=""/>
        <p:cNvGrpSpPr/>
        <p:nvPr/>
      </p:nvGrpSpPr>
      <p:grpSpPr>
        <a:xfrm>
          <a:off x="0" y="0"/>
          <a:ext cx="0" cy="0"/>
          <a:chOff x="0" y="0"/>
          <a:chExt cx="0" cy="0"/>
        </a:xfrm>
      </p:grpSpPr>
      <p:pic>
        <p:nvPicPr>
          <p:cNvPr id="5" name="Picture 4" descr="A person sitting on a chair&#10;&#10;Description automatically generated with low confidence">
            <a:extLst>
              <a:ext uri="{FF2B5EF4-FFF2-40B4-BE49-F238E27FC236}">
                <a16:creationId xmlns:a16="http://schemas.microsoft.com/office/drawing/2014/main" id="{FE2639F6-BD2A-4568-9818-B4DDB29289B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0" name="Title 1">
            <a:extLst>
              <a:ext uri="{FF2B5EF4-FFF2-40B4-BE49-F238E27FC236}">
                <a16:creationId xmlns:a16="http://schemas.microsoft.com/office/drawing/2014/main" id="{2761334C-DC73-40EF-8FDB-8FA353FF97E5}"/>
              </a:ext>
            </a:extLst>
          </p:cNvPr>
          <p:cNvSpPr>
            <a:spLocks noGrp="1"/>
          </p:cNvSpPr>
          <p:nvPr>
            <p:ph type="ctrTitle" hasCustomPrompt="1"/>
          </p:nvPr>
        </p:nvSpPr>
        <p:spPr>
          <a:xfrm>
            <a:off x="1121290" y="3345505"/>
            <a:ext cx="4389989" cy="538609"/>
          </a:xfrm>
        </p:spPr>
        <p:txBody>
          <a:bodyPr wrap="square" lIns="0" tIns="0" rIns="0" bIns="0" anchor="b">
            <a:spAutoFit/>
          </a:bodyPr>
          <a:lstStyle>
            <a:lvl1pPr marL="0" algn="l" defTabSz="914400" rtl="0" eaLnBrk="1" latinLnBrk="0" hangingPunct="1">
              <a:lnSpc>
                <a:spcPct val="100000"/>
              </a:lnSpc>
              <a:spcBef>
                <a:spcPct val="0"/>
              </a:spcBef>
              <a:buNone/>
              <a:defRPr lang="en-GB" sz="3500" b="0" kern="1200" dirty="0">
                <a:solidFill>
                  <a:schemeClr val="tx2"/>
                </a:solidFill>
                <a:latin typeface="+mj-lt"/>
                <a:ea typeface="+mj-ea"/>
                <a:cs typeface="+mj-cs"/>
              </a:defRPr>
            </a:lvl1pPr>
          </a:lstStyle>
          <a:p>
            <a:r>
              <a:rPr lang="en-US" dirty="0"/>
              <a:t>Insert text here</a:t>
            </a:r>
            <a:endParaRPr lang="hi-IN" dirty="0">
              <a:solidFill>
                <a:schemeClr val="bg1"/>
              </a:solidFill>
            </a:endParaRPr>
          </a:p>
        </p:txBody>
      </p:sp>
      <p:sp>
        <p:nvSpPr>
          <p:cNvPr id="89" name="Subtitle 2">
            <a:extLst>
              <a:ext uri="{FF2B5EF4-FFF2-40B4-BE49-F238E27FC236}">
                <a16:creationId xmlns:a16="http://schemas.microsoft.com/office/drawing/2014/main" id="{F60B9C9A-6936-4C60-807B-1DB2F8CA7F14}"/>
              </a:ext>
            </a:extLst>
          </p:cNvPr>
          <p:cNvSpPr>
            <a:spLocks noGrp="1"/>
          </p:cNvSpPr>
          <p:nvPr>
            <p:ph type="subTitle" idx="1" hasCustomPrompt="1"/>
          </p:nvPr>
        </p:nvSpPr>
        <p:spPr>
          <a:xfrm>
            <a:off x="1111766" y="3958982"/>
            <a:ext cx="4398720" cy="316497"/>
          </a:xfrm>
          <a:prstGeom prst="rect">
            <a:avLst/>
          </a:prstGeom>
        </p:spPr>
        <p:txBody>
          <a:bodyPr wrap="square" lIns="0" tIns="0" rIns="0" bIns="0" anchor="t">
            <a:spAutoFit/>
          </a:bodyPr>
          <a:lstStyle>
            <a:lvl1pPr marL="0" indent="0" algn="l">
              <a:buNone/>
              <a:defRPr sz="18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 title here</a:t>
            </a:r>
            <a:endParaRPr lang="en-IN" dirty="0"/>
          </a:p>
        </p:txBody>
      </p:sp>
      <p:sp>
        <p:nvSpPr>
          <p:cNvPr id="6" name="Text Placeholder 32">
            <a:extLst>
              <a:ext uri="{FF2B5EF4-FFF2-40B4-BE49-F238E27FC236}">
                <a16:creationId xmlns:a16="http://schemas.microsoft.com/office/drawing/2014/main" id="{2E1DACAE-E7E9-4A55-99FB-33CBD9EB86EB}"/>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5E96918D-B70A-4803-8518-C3931794C1AE}"/>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A30BEA8B-8D19-4690-B0D6-D8A469E3B163}"/>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69EB8577-EF85-4160-8D3F-95BCA55DD94F}"/>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97330888-C8F3-4AF0-BC6D-F858EDDF73A7}"/>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336A2ED2-F627-481D-BA05-C896B1249F18}"/>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FD022E7-BECF-40D6-9347-1FD9451FEE6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9" name="Group 18">
            <a:extLst>
              <a:ext uri="{FF2B5EF4-FFF2-40B4-BE49-F238E27FC236}">
                <a16:creationId xmlns:a16="http://schemas.microsoft.com/office/drawing/2014/main" id="{3AC4144A-2E4E-4D0B-9F09-D6FDCBF080B8}"/>
              </a:ext>
            </a:extLst>
          </p:cNvPr>
          <p:cNvGrpSpPr/>
          <p:nvPr userDrawn="1"/>
        </p:nvGrpSpPr>
        <p:grpSpPr>
          <a:xfrm>
            <a:off x="6019669" y="0"/>
            <a:ext cx="6171097" cy="1258757"/>
            <a:chOff x="6110686" y="3886815"/>
            <a:chExt cx="5571596" cy="1136473"/>
          </a:xfrm>
        </p:grpSpPr>
        <p:sp>
          <p:nvSpPr>
            <p:cNvPr id="20" name="Freeform: Shape 19">
              <a:extLst>
                <a:ext uri="{FF2B5EF4-FFF2-40B4-BE49-F238E27FC236}">
                  <a16:creationId xmlns:a16="http://schemas.microsoft.com/office/drawing/2014/main" id="{5D24C122-C39E-438F-BE71-B66205CF3791}"/>
                </a:ext>
              </a:extLst>
            </p:cNvPr>
            <p:cNvSpPr/>
            <p:nvPr/>
          </p:nvSpPr>
          <p:spPr>
            <a:xfrm rot="5400000">
              <a:off x="6118026" y="4486476"/>
              <a:ext cx="52750" cy="67429"/>
            </a:xfrm>
            <a:custGeom>
              <a:avLst/>
              <a:gdLst>
                <a:gd name="connsiteX0" fmla="*/ 625 w 31736"/>
                <a:gd name="connsiteY0" fmla="*/ 40568 h 40567"/>
                <a:gd name="connsiteX1" fmla="*/ 31737 w 31736"/>
                <a:gd name="connsiteY1" fmla="*/ 0 h 40567"/>
                <a:gd name="connsiteX2" fmla="*/ 0 w 31736"/>
                <a:gd name="connsiteY2" fmla="*/ 40568 h 40567"/>
                <a:gd name="connsiteX3" fmla="*/ 625 w 31736"/>
                <a:gd name="connsiteY3" fmla="*/ 40568 h 40567"/>
              </a:gdLst>
              <a:ahLst/>
              <a:cxnLst>
                <a:cxn ang="0">
                  <a:pos x="connsiteX0" y="connsiteY0"/>
                </a:cxn>
                <a:cxn ang="0">
                  <a:pos x="connsiteX1" y="connsiteY1"/>
                </a:cxn>
                <a:cxn ang="0">
                  <a:pos x="connsiteX2" y="connsiteY2"/>
                </a:cxn>
                <a:cxn ang="0">
                  <a:pos x="connsiteX3" y="connsiteY3"/>
                </a:cxn>
              </a:cxnLst>
              <a:rect l="l" t="t" r="r" b="b"/>
              <a:pathLst>
                <a:path w="31736" h="40567">
                  <a:moveTo>
                    <a:pt x="625" y="40568"/>
                  </a:moveTo>
                  <a:lnTo>
                    <a:pt x="31737" y="0"/>
                  </a:lnTo>
                  <a:lnTo>
                    <a:pt x="0" y="40568"/>
                  </a:lnTo>
                  <a:lnTo>
                    <a:pt x="625" y="40568"/>
                  </a:lnTo>
                  <a:close/>
                </a:path>
              </a:pathLst>
            </a:custGeom>
            <a:solidFill>
              <a:srgbClr val="FFFFFF"/>
            </a:solidFill>
            <a:ln w="17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B012CB52-FCDB-44E1-B087-DC951A626A70}"/>
                </a:ext>
              </a:extLst>
            </p:cNvPr>
            <p:cNvSpPr/>
            <p:nvPr/>
          </p:nvSpPr>
          <p:spPr>
            <a:xfrm rot="5400000">
              <a:off x="6130897" y="4494249"/>
              <a:ext cx="136972" cy="177392"/>
            </a:xfrm>
            <a:custGeom>
              <a:avLst/>
              <a:gdLst>
                <a:gd name="connsiteX0" fmla="*/ 1573 w 82406"/>
                <a:gd name="connsiteY0" fmla="*/ 106724 h 106724"/>
                <a:gd name="connsiteX1" fmla="*/ 82406 w 82406"/>
                <a:gd name="connsiteY1" fmla="*/ 0 h 106724"/>
                <a:gd name="connsiteX2" fmla="*/ 0 w 82406"/>
                <a:gd name="connsiteY2" fmla="*/ 106724 h 106724"/>
                <a:gd name="connsiteX3" fmla="*/ 1573 w 82406"/>
                <a:gd name="connsiteY3" fmla="*/ 106724 h 106724"/>
              </a:gdLst>
              <a:ahLst/>
              <a:cxnLst>
                <a:cxn ang="0">
                  <a:pos x="connsiteX0" y="connsiteY0"/>
                </a:cxn>
                <a:cxn ang="0">
                  <a:pos x="connsiteX1" y="connsiteY1"/>
                </a:cxn>
                <a:cxn ang="0">
                  <a:pos x="connsiteX2" y="connsiteY2"/>
                </a:cxn>
                <a:cxn ang="0">
                  <a:pos x="connsiteX3" y="connsiteY3"/>
                </a:cxn>
              </a:cxnLst>
              <a:rect l="l" t="t" r="r" b="b"/>
              <a:pathLst>
                <a:path w="82406" h="106724">
                  <a:moveTo>
                    <a:pt x="1573" y="106724"/>
                  </a:moveTo>
                  <a:lnTo>
                    <a:pt x="82406" y="0"/>
                  </a:lnTo>
                  <a:lnTo>
                    <a:pt x="0" y="106724"/>
                  </a:lnTo>
                  <a:lnTo>
                    <a:pt x="1573" y="106724"/>
                  </a:lnTo>
                  <a:close/>
                </a:path>
              </a:pathLst>
            </a:custGeom>
            <a:solidFill>
              <a:srgbClr val="FFFFFF"/>
            </a:solidFill>
            <a:ln w="17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3387AF12-7B9B-43E8-A87F-DEA042ACAC64}"/>
                </a:ext>
              </a:extLst>
            </p:cNvPr>
            <p:cNvSpPr/>
            <p:nvPr/>
          </p:nvSpPr>
          <p:spPr>
            <a:xfrm rot="5400000">
              <a:off x="6104981" y="3892530"/>
              <a:ext cx="334877" cy="323461"/>
            </a:xfrm>
            <a:custGeom>
              <a:avLst/>
              <a:gdLst>
                <a:gd name="connsiteX0" fmla="*/ 2593 w 201471"/>
                <a:gd name="connsiteY0" fmla="*/ 194604 h 194603"/>
                <a:gd name="connsiteX1" fmla="*/ 201472 w 201471"/>
                <a:gd name="connsiteY1" fmla="*/ 0 h 194603"/>
                <a:gd name="connsiteX2" fmla="*/ 0 w 201471"/>
                <a:gd name="connsiteY2" fmla="*/ 192611 h 194603"/>
                <a:gd name="connsiteX3" fmla="*/ 0 w 201471"/>
                <a:gd name="connsiteY3" fmla="*/ 194604 h 194603"/>
                <a:gd name="connsiteX4" fmla="*/ 2593 w 201471"/>
                <a:gd name="connsiteY4" fmla="*/ 194604 h 19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71" h="194603">
                  <a:moveTo>
                    <a:pt x="2593" y="194604"/>
                  </a:moveTo>
                  <a:lnTo>
                    <a:pt x="201472" y="0"/>
                  </a:lnTo>
                  <a:lnTo>
                    <a:pt x="0" y="192611"/>
                  </a:lnTo>
                  <a:lnTo>
                    <a:pt x="0" y="194604"/>
                  </a:lnTo>
                  <a:lnTo>
                    <a:pt x="2593" y="194604"/>
                  </a:lnTo>
                  <a:close/>
                </a:path>
              </a:pathLst>
            </a:custGeom>
            <a:solidFill>
              <a:srgbClr val="FFFFFF"/>
            </a:solidFill>
            <a:ln w="17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1EB2CE4E-3979-4A71-9F9B-2D7130F02029}"/>
                </a:ext>
              </a:extLst>
            </p:cNvPr>
            <p:cNvSpPr/>
            <p:nvPr/>
          </p:nvSpPr>
          <p:spPr>
            <a:xfrm rot="5400000">
              <a:off x="6132774" y="4248644"/>
              <a:ext cx="308733" cy="352906"/>
            </a:xfrm>
            <a:custGeom>
              <a:avLst/>
              <a:gdLst>
                <a:gd name="connsiteX0" fmla="*/ 2838 w 185742"/>
                <a:gd name="connsiteY0" fmla="*/ 212318 h 212318"/>
                <a:gd name="connsiteX1" fmla="*/ 185743 w 185742"/>
                <a:gd name="connsiteY1" fmla="*/ 0 h 212318"/>
                <a:gd name="connsiteX2" fmla="*/ 0 w 185742"/>
                <a:gd name="connsiteY2" fmla="*/ 212318 h 212318"/>
                <a:gd name="connsiteX3" fmla="*/ 2838 w 185742"/>
                <a:gd name="connsiteY3" fmla="*/ 212318 h 212318"/>
              </a:gdLst>
              <a:ahLst/>
              <a:cxnLst>
                <a:cxn ang="0">
                  <a:pos x="connsiteX0" y="connsiteY0"/>
                </a:cxn>
                <a:cxn ang="0">
                  <a:pos x="connsiteX1" y="connsiteY1"/>
                </a:cxn>
                <a:cxn ang="0">
                  <a:pos x="connsiteX2" y="connsiteY2"/>
                </a:cxn>
                <a:cxn ang="0">
                  <a:pos x="connsiteX3" y="connsiteY3"/>
                </a:cxn>
              </a:cxnLst>
              <a:rect l="l" t="t" r="r" b="b"/>
              <a:pathLst>
                <a:path w="185742" h="212318">
                  <a:moveTo>
                    <a:pt x="2838" y="212318"/>
                  </a:moveTo>
                  <a:lnTo>
                    <a:pt x="185743" y="0"/>
                  </a:lnTo>
                  <a:lnTo>
                    <a:pt x="0" y="212318"/>
                  </a:lnTo>
                  <a:lnTo>
                    <a:pt x="2838" y="212318"/>
                  </a:lnTo>
                  <a:close/>
                </a:path>
              </a:pathLst>
            </a:custGeom>
            <a:solidFill>
              <a:srgbClr val="FFFFFF"/>
            </a:solidFill>
            <a:ln w="17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A984393B-0C7F-49E6-8E67-73DBCA58B88F}"/>
                </a:ext>
              </a:extLst>
            </p:cNvPr>
            <p:cNvSpPr/>
            <p:nvPr/>
          </p:nvSpPr>
          <p:spPr>
            <a:xfrm rot="5400000">
              <a:off x="6424523" y="3895269"/>
              <a:ext cx="107558" cy="90657"/>
            </a:xfrm>
            <a:custGeom>
              <a:avLst/>
              <a:gdLst>
                <a:gd name="connsiteX0" fmla="*/ 64711 w 64710"/>
                <a:gd name="connsiteY0" fmla="*/ 0 h 54542"/>
                <a:gd name="connsiteX1" fmla="*/ 0 w 64710"/>
                <a:gd name="connsiteY1" fmla="*/ 53312 h 54542"/>
                <a:gd name="connsiteX2" fmla="*/ 0 w 64710"/>
                <a:gd name="connsiteY2" fmla="*/ 54542 h 54542"/>
                <a:gd name="connsiteX3" fmla="*/ 64711 w 64710"/>
                <a:gd name="connsiteY3" fmla="*/ 0 h 54542"/>
              </a:gdLst>
              <a:ahLst/>
              <a:cxnLst>
                <a:cxn ang="0">
                  <a:pos x="connsiteX0" y="connsiteY0"/>
                </a:cxn>
                <a:cxn ang="0">
                  <a:pos x="connsiteX1" y="connsiteY1"/>
                </a:cxn>
                <a:cxn ang="0">
                  <a:pos x="connsiteX2" y="connsiteY2"/>
                </a:cxn>
                <a:cxn ang="0">
                  <a:pos x="connsiteX3" y="connsiteY3"/>
                </a:cxn>
              </a:cxnLst>
              <a:rect l="l" t="t" r="r" b="b"/>
              <a:pathLst>
                <a:path w="64710" h="54542">
                  <a:moveTo>
                    <a:pt x="64711" y="0"/>
                  </a:moveTo>
                  <a:lnTo>
                    <a:pt x="0" y="53312"/>
                  </a:lnTo>
                  <a:lnTo>
                    <a:pt x="0" y="54542"/>
                  </a:lnTo>
                  <a:lnTo>
                    <a:pt x="64711" y="0"/>
                  </a:lnTo>
                  <a:close/>
                </a:path>
              </a:pathLst>
            </a:custGeom>
            <a:solidFill>
              <a:srgbClr val="FFFFFF"/>
            </a:solidFill>
            <a:ln w="17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9D817072-87AF-48F3-A67E-E32BD77C234D}"/>
                </a:ext>
              </a:extLst>
            </p:cNvPr>
            <p:cNvSpPr/>
            <p:nvPr/>
          </p:nvSpPr>
          <p:spPr>
            <a:xfrm rot="5400000">
              <a:off x="6464291" y="3892679"/>
              <a:ext cx="68655" cy="56934"/>
            </a:xfrm>
            <a:custGeom>
              <a:avLst/>
              <a:gdLst>
                <a:gd name="connsiteX0" fmla="*/ 41305 w 41305"/>
                <a:gd name="connsiteY0" fmla="*/ 0 h 34253"/>
                <a:gd name="connsiteX1" fmla="*/ 0 w 41305"/>
                <a:gd name="connsiteY1" fmla="*/ 33503 h 34253"/>
                <a:gd name="connsiteX2" fmla="*/ 0 w 41305"/>
                <a:gd name="connsiteY2" fmla="*/ 34254 h 34253"/>
                <a:gd name="connsiteX3" fmla="*/ 41305 w 41305"/>
                <a:gd name="connsiteY3" fmla="*/ 0 h 34253"/>
              </a:gdLst>
              <a:ahLst/>
              <a:cxnLst>
                <a:cxn ang="0">
                  <a:pos x="connsiteX0" y="connsiteY0"/>
                </a:cxn>
                <a:cxn ang="0">
                  <a:pos x="connsiteX1" y="connsiteY1"/>
                </a:cxn>
                <a:cxn ang="0">
                  <a:pos x="connsiteX2" y="connsiteY2"/>
                </a:cxn>
                <a:cxn ang="0">
                  <a:pos x="connsiteX3" y="connsiteY3"/>
                </a:cxn>
              </a:cxnLst>
              <a:rect l="l" t="t" r="r" b="b"/>
              <a:pathLst>
                <a:path w="41305" h="34253">
                  <a:moveTo>
                    <a:pt x="41305" y="0"/>
                  </a:moveTo>
                  <a:lnTo>
                    <a:pt x="0" y="33503"/>
                  </a:lnTo>
                  <a:lnTo>
                    <a:pt x="0" y="34254"/>
                  </a:lnTo>
                  <a:lnTo>
                    <a:pt x="41305" y="0"/>
                  </a:lnTo>
                  <a:close/>
                </a:path>
              </a:pathLst>
            </a:custGeom>
            <a:solidFill>
              <a:srgbClr val="FFFFFF"/>
            </a:solidFill>
            <a:ln w="176" cap="flat">
              <a:noFill/>
              <a:prstDash val="solid"/>
              <a:miter/>
            </a:ln>
          </p:spPr>
          <p:txBody>
            <a:bodyPr rtlCol="0" anchor="ctr"/>
            <a:lstStyle/>
            <a:p>
              <a:endParaRPr lang="en-IN"/>
            </a:p>
          </p:txBody>
        </p:sp>
        <p:sp>
          <p:nvSpPr>
            <p:cNvPr id="26" name="Freeform: Shape 25">
              <a:extLst>
                <a:ext uri="{FF2B5EF4-FFF2-40B4-BE49-F238E27FC236}">
                  <a16:creationId xmlns:a16="http://schemas.microsoft.com/office/drawing/2014/main" id="{1773733F-D52D-4549-882C-9F31F402EB17}"/>
                </a:ext>
              </a:extLst>
            </p:cNvPr>
            <p:cNvSpPr/>
            <p:nvPr/>
          </p:nvSpPr>
          <p:spPr>
            <a:xfrm rot="5400000">
              <a:off x="6149464" y="4864844"/>
              <a:ext cx="119659" cy="197213"/>
            </a:xfrm>
            <a:custGeom>
              <a:avLst/>
              <a:gdLst>
                <a:gd name="connsiteX0" fmla="*/ 6326 w 71990"/>
                <a:gd name="connsiteY0" fmla="*/ 118649 h 118649"/>
                <a:gd name="connsiteX1" fmla="*/ 71990 w 71990"/>
                <a:gd name="connsiteY1" fmla="*/ 6084 h 118649"/>
                <a:gd name="connsiteX2" fmla="*/ 71990 w 71990"/>
                <a:gd name="connsiteY2" fmla="*/ 0 h 118649"/>
                <a:gd name="connsiteX3" fmla="*/ 0 w 71990"/>
                <a:gd name="connsiteY3" fmla="*/ 118649 h 118649"/>
                <a:gd name="connsiteX4" fmla="*/ 6326 w 71990"/>
                <a:gd name="connsiteY4" fmla="*/ 118649 h 118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90" h="118649">
                  <a:moveTo>
                    <a:pt x="6326" y="118649"/>
                  </a:moveTo>
                  <a:lnTo>
                    <a:pt x="71990" y="6084"/>
                  </a:lnTo>
                  <a:lnTo>
                    <a:pt x="71990" y="0"/>
                  </a:lnTo>
                  <a:lnTo>
                    <a:pt x="0" y="118649"/>
                  </a:lnTo>
                  <a:lnTo>
                    <a:pt x="6326" y="118649"/>
                  </a:lnTo>
                  <a:close/>
                </a:path>
              </a:pathLst>
            </a:custGeom>
            <a:solidFill>
              <a:srgbClr val="FFFFFF"/>
            </a:solidFill>
            <a:ln w="176" cap="flat">
              <a:noFill/>
              <a:prstDash val="solid"/>
              <a:miter/>
            </a:ln>
          </p:spPr>
          <p:txBody>
            <a:bodyPr rtlCol="0" anchor="ctr"/>
            <a:lstStyle/>
            <a:p>
              <a:endParaRPr lang="en-IN"/>
            </a:p>
          </p:txBody>
        </p:sp>
        <p:sp>
          <p:nvSpPr>
            <p:cNvPr id="27" name="Freeform: Shape 26">
              <a:extLst>
                <a:ext uri="{FF2B5EF4-FFF2-40B4-BE49-F238E27FC236}">
                  <a16:creationId xmlns:a16="http://schemas.microsoft.com/office/drawing/2014/main" id="{91EDE3B9-8873-47B1-90C1-A2710C3458A2}"/>
                </a:ext>
              </a:extLst>
            </p:cNvPr>
            <p:cNvSpPr/>
            <p:nvPr/>
          </p:nvSpPr>
          <p:spPr>
            <a:xfrm rot="5400000">
              <a:off x="6109016" y="3977335"/>
              <a:ext cx="539075" cy="535729"/>
            </a:xfrm>
            <a:custGeom>
              <a:avLst/>
              <a:gdLst>
                <a:gd name="connsiteX0" fmla="*/ 8427 w 324322"/>
                <a:gd name="connsiteY0" fmla="*/ 322310 h 322309"/>
                <a:gd name="connsiteX1" fmla="*/ 324322 w 324322"/>
                <a:gd name="connsiteY1" fmla="*/ 0 h 322309"/>
                <a:gd name="connsiteX2" fmla="*/ 0 w 324322"/>
                <a:gd name="connsiteY2" fmla="*/ 322310 h 322309"/>
                <a:gd name="connsiteX3" fmla="*/ 8427 w 324322"/>
                <a:gd name="connsiteY3" fmla="*/ 322310 h 322309"/>
              </a:gdLst>
              <a:ahLst/>
              <a:cxnLst>
                <a:cxn ang="0">
                  <a:pos x="connsiteX0" y="connsiteY0"/>
                </a:cxn>
                <a:cxn ang="0">
                  <a:pos x="connsiteX1" y="connsiteY1"/>
                </a:cxn>
                <a:cxn ang="0">
                  <a:pos x="connsiteX2" y="connsiteY2"/>
                </a:cxn>
                <a:cxn ang="0">
                  <a:pos x="connsiteX3" y="connsiteY3"/>
                </a:cxn>
              </a:cxnLst>
              <a:rect l="l" t="t" r="r" b="b"/>
              <a:pathLst>
                <a:path w="324322" h="322309">
                  <a:moveTo>
                    <a:pt x="8427" y="322310"/>
                  </a:moveTo>
                  <a:lnTo>
                    <a:pt x="324322" y="0"/>
                  </a:lnTo>
                  <a:lnTo>
                    <a:pt x="0" y="322310"/>
                  </a:lnTo>
                  <a:lnTo>
                    <a:pt x="8427" y="322310"/>
                  </a:lnTo>
                  <a:close/>
                </a:path>
              </a:pathLst>
            </a:custGeom>
            <a:solidFill>
              <a:srgbClr val="FFFFFF"/>
            </a:solidFill>
            <a:ln w="176" cap="flat">
              <a:noFill/>
              <a:prstDash val="solid"/>
              <a:miter/>
            </a:ln>
          </p:spPr>
          <p:txBody>
            <a:bodyPr rtlCol="0" anchor="ctr"/>
            <a:lstStyle/>
            <a:p>
              <a:endParaRPr lang="en-IN"/>
            </a:p>
          </p:txBody>
        </p:sp>
        <p:sp>
          <p:nvSpPr>
            <p:cNvPr id="28" name="Freeform: Shape 27">
              <a:extLst>
                <a:ext uri="{FF2B5EF4-FFF2-40B4-BE49-F238E27FC236}">
                  <a16:creationId xmlns:a16="http://schemas.microsoft.com/office/drawing/2014/main" id="{84D26F2C-14E4-452F-851A-C60B1160BF39}"/>
                </a:ext>
              </a:extLst>
            </p:cNvPr>
            <p:cNvSpPr/>
            <p:nvPr/>
          </p:nvSpPr>
          <p:spPr>
            <a:xfrm rot="5400000">
              <a:off x="6158851" y="4813377"/>
              <a:ext cx="161733" cy="258058"/>
            </a:xfrm>
            <a:custGeom>
              <a:avLst/>
              <a:gdLst>
                <a:gd name="connsiteX0" fmla="*/ 9952 w 97303"/>
                <a:gd name="connsiteY0" fmla="*/ 155256 h 155255"/>
                <a:gd name="connsiteX1" fmla="*/ 97304 w 97303"/>
                <a:gd name="connsiteY1" fmla="*/ 10209 h 155255"/>
                <a:gd name="connsiteX2" fmla="*/ 97304 w 97303"/>
                <a:gd name="connsiteY2" fmla="*/ 0 h 155255"/>
                <a:gd name="connsiteX3" fmla="*/ 0 w 97303"/>
                <a:gd name="connsiteY3" fmla="*/ 155256 h 155255"/>
                <a:gd name="connsiteX4" fmla="*/ 9952 w 97303"/>
                <a:gd name="connsiteY4" fmla="*/ 155256 h 15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03" h="155255">
                  <a:moveTo>
                    <a:pt x="9952" y="155256"/>
                  </a:moveTo>
                  <a:lnTo>
                    <a:pt x="97304" y="10209"/>
                  </a:lnTo>
                  <a:lnTo>
                    <a:pt x="97304" y="0"/>
                  </a:lnTo>
                  <a:lnTo>
                    <a:pt x="0" y="155256"/>
                  </a:lnTo>
                  <a:lnTo>
                    <a:pt x="9952" y="155256"/>
                  </a:lnTo>
                  <a:close/>
                </a:path>
              </a:pathLst>
            </a:custGeom>
            <a:solidFill>
              <a:srgbClr val="FFFFFF"/>
            </a:solidFill>
            <a:ln w="17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463CBEE3-2921-4D79-9ABB-1FC4C25E9263}"/>
                </a:ext>
              </a:extLst>
            </p:cNvPr>
            <p:cNvSpPr/>
            <p:nvPr/>
          </p:nvSpPr>
          <p:spPr>
            <a:xfrm rot="5400000">
              <a:off x="6537501" y="3948124"/>
              <a:ext cx="540494" cy="417883"/>
            </a:xfrm>
            <a:custGeom>
              <a:avLst/>
              <a:gdLst>
                <a:gd name="connsiteX0" fmla="*/ 202120 w 325176"/>
                <a:gd name="connsiteY0" fmla="*/ 95452 h 251410"/>
                <a:gd name="connsiteX1" fmla="*/ 283018 w 325176"/>
                <a:gd name="connsiteY1" fmla="*/ 32859 h 251410"/>
                <a:gd name="connsiteX2" fmla="*/ 325176 w 325176"/>
                <a:gd name="connsiteY2" fmla="*/ 0 h 251410"/>
                <a:gd name="connsiteX3" fmla="*/ 0 w 325176"/>
                <a:gd name="connsiteY3" fmla="*/ 244640 h 251410"/>
                <a:gd name="connsiteX4" fmla="*/ 0 w 325176"/>
                <a:gd name="connsiteY4" fmla="*/ 251411 h 251410"/>
                <a:gd name="connsiteX5" fmla="*/ 202120 w 325176"/>
                <a:gd name="connsiteY5" fmla="*/ 95452 h 2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176" h="251410">
                  <a:moveTo>
                    <a:pt x="202120" y="95452"/>
                  </a:moveTo>
                  <a:lnTo>
                    <a:pt x="283018" y="32859"/>
                  </a:lnTo>
                  <a:lnTo>
                    <a:pt x="325176" y="0"/>
                  </a:lnTo>
                  <a:lnTo>
                    <a:pt x="0" y="244640"/>
                  </a:lnTo>
                  <a:lnTo>
                    <a:pt x="0" y="251411"/>
                  </a:lnTo>
                  <a:lnTo>
                    <a:pt x="202120" y="95452"/>
                  </a:lnTo>
                  <a:close/>
                </a:path>
              </a:pathLst>
            </a:custGeom>
            <a:solidFill>
              <a:srgbClr val="FFFFFF"/>
            </a:solidFill>
            <a:ln w="17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86818560-2660-4A0F-BC47-52B1BCBE072D}"/>
                </a:ext>
              </a:extLst>
            </p:cNvPr>
            <p:cNvSpPr/>
            <p:nvPr/>
          </p:nvSpPr>
          <p:spPr>
            <a:xfrm rot="5400000">
              <a:off x="6822561" y="3949770"/>
              <a:ext cx="366466" cy="240556"/>
            </a:xfrm>
            <a:custGeom>
              <a:avLst/>
              <a:gdLst>
                <a:gd name="connsiteX0" fmla="*/ 220477 w 220476"/>
                <a:gd name="connsiteY0" fmla="*/ 0 h 144725"/>
                <a:gd name="connsiteX1" fmla="*/ 0 w 220476"/>
                <a:gd name="connsiteY1" fmla="*/ 140043 h 144725"/>
                <a:gd name="connsiteX2" fmla="*/ 0 w 220476"/>
                <a:gd name="connsiteY2" fmla="*/ 144726 h 144725"/>
                <a:gd name="connsiteX3" fmla="*/ 220477 w 220476"/>
                <a:gd name="connsiteY3" fmla="*/ 0 h 144725"/>
              </a:gdLst>
              <a:ahLst/>
              <a:cxnLst>
                <a:cxn ang="0">
                  <a:pos x="connsiteX0" y="connsiteY0"/>
                </a:cxn>
                <a:cxn ang="0">
                  <a:pos x="connsiteX1" y="connsiteY1"/>
                </a:cxn>
                <a:cxn ang="0">
                  <a:pos x="connsiteX2" y="connsiteY2"/>
                </a:cxn>
                <a:cxn ang="0">
                  <a:pos x="connsiteX3" y="connsiteY3"/>
                </a:cxn>
              </a:cxnLst>
              <a:rect l="l" t="t" r="r" b="b"/>
              <a:pathLst>
                <a:path w="220476" h="144725">
                  <a:moveTo>
                    <a:pt x="220477" y="0"/>
                  </a:moveTo>
                  <a:lnTo>
                    <a:pt x="0" y="140043"/>
                  </a:lnTo>
                  <a:lnTo>
                    <a:pt x="0" y="144726"/>
                  </a:lnTo>
                  <a:lnTo>
                    <a:pt x="220477" y="0"/>
                  </a:lnTo>
                  <a:close/>
                </a:path>
              </a:pathLst>
            </a:custGeom>
            <a:solidFill>
              <a:srgbClr val="FFFFFF"/>
            </a:solidFill>
            <a:ln w="17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D615DCE-4E3C-44A6-AE34-680CECA357E1}"/>
                </a:ext>
              </a:extLst>
            </p:cNvPr>
            <p:cNvSpPr/>
            <p:nvPr/>
          </p:nvSpPr>
          <p:spPr>
            <a:xfrm rot="5400000">
              <a:off x="6737469" y="3970282"/>
              <a:ext cx="532684" cy="365756"/>
            </a:xfrm>
            <a:custGeom>
              <a:avLst/>
              <a:gdLst>
                <a:gd name="connsiteX0" fmla="*/ 320478 w 320477"/>
                <a:gd name="connsiteY0" fmla="*/ 0 h 220049"/>
                <a:gd name="connsiteX1" fmla="*/ 0 w 320477"/>
                <a:gd name="connsiteY1" fmla="*/ 210091 h 220049"/>
                <a:gd name="connsiteX2" fmla="*/ 0 w 320477"/>
                <a:gd name="connsiteY2" fmla="*/ 220050 h 220049"/>
                <a:gd name="connsiteX3" fmla="*/ 320478 w 320477"/>
                <a:gd name="connsiteY3" fmla="*/ 0 h 220049"/>
              </a:gdLst>
              <a:ahLst/>
              <a:cxnLst>
                <a:cxn ang="0">
                  <a:pos x="connsiteX0" y="connsiteY0"/>
                </a:cxn>
                <a:cxn ang="0">
                  <a:pos x="connsiteX1" y="connsiteY1"/>
                </a:cxn>
                <a:cxn ang="0">
                  <a:pos x="connsiteX2" y="connsiteY2"/>
                </a:cxn>
                <a:cxn ang="0">
                  <a:pos x="connsiteX3" y="connsiteY3"/>
                </a:cxn>
              </a:cxnLst>
              <a:rect l="l" t="t" r="r" b="b"/>
              <a:pathLst>
                <a:path w="320477" h="220049">
                  <a:moveTo>
                    <a:pt x="320478" y="0"/>
                  </a:moveTo>
                  <a:lnTo>
                    <a:pt x="0" y="210091"/>
                  </a:lnTo>
                  <a:lnTo>
                    <a:pt x="0" y="220050"/>
                  </a:lnTo>
                  <a:lnTo>
                    <a:pt x="320478" y="0"/>
                  </a:lnTo>
                  <a:close/>
                </a:path>
              </a:pathLst>
            </a:custGeom>
            <a:solidFill>
              <a:srgbClr val="FFFFFF"/>
            </a:solidFill>
            <a:ln w="17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ECEF678A-931F-4F51-8C51-C63062C07464}"/>
                </a:ext>
              </a:extLst>
            </p:cNvPr>
            <p:cNvSpPr/>
            <p:nvPr/>
          </p:nvSpPr>
          <p:spPr>
            <a:xfrm rot="5400000">
              <a:off x="6177945" y="4340750"/>
              <a:ext cx="615265" cy="749782"/>
            </a:xfrm>
            <a:custGeom>
              <a:avLst/>
              <a:gdLst>
                <a:gd name="connsiteX0" fmla="*/ 23584 w 370160"/>
                <a:gd name="connsiteY0" fmla="*/ 451089 h 451089"/>
                <a:gd name="connsiteX1" fmla="*/ 370160 w 370160"/>
                <a:gd name="connsiteY1" fmla="*/ 9189 h 451089"/>
                <a:gd name="connsiteX2" fmla="*/ 370160 w 370160"/>
                <a:gd name="connsiteY2" fmla="*/ 0 h 451089"/>
                <a:gd name="connsiteX3" fmla="*/ 0 w 370160"/>
                <a:gd name="connsiteY3" fmla="*/ 451089 h 451089"/>
                <a:gd name="connsiteX4" fmla="*/ 23584 w 370160"/>
                <a:gd name="connsiteY4" fmla="*/ 451089 h 451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160" h="451089">
                  <a:moveTo>
                    <a:pt x="23584" y="451089"/>
                  </a:moveTo>
                  <a:lnTo>
                    <a:pt x="370160" y="9189"/>
                  </a:lnTo>
                  <a:lnTo>
                    <a:pt x="370160" y="0"/>
                  </a:lnTo>
                  <a:lnTo>
                    <a:pt x="0" y="451089"/>
                  </a:lnTo>
                  <a:lnTo>
                    <a:pt x="23584" y="451089"/>
                  </a:lnTo>
                  <a:close/>
                </a:path>
              </a:pathLst>
            </a:custGeom>
            <a:solidFill>
              <a:srgbClr val="FFFFFF"/>
            </a:solidFill>
            <a:ln w="17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CF9DEB8-D04C-42D0-ADAE-362CC9DEF674}"/>
                </a:ext>
              </a:extLst>
            </p:cNvPr>
            <p:cNvSpPr/>
            <p:nvPr/>
          </p:nvSpPr>
          <p:spPr>
            <a:xfrm rot="5400000">
              <a:off x="6137393" y="4102626"/>
              <a:ext cx="893944" cy="947356"/>
            </a:xfrm>
            <a:custGeom>
              <a:avLst/>
              <a:gdLst>
                <a:gd name="connsiteX0" fmla="*/ 35947 w 537821"/>
                <a:gd name="connsiteY0" fmla="*/ 569956 h 569955"/>
                <a:gd name="connsiteX1" fmla="*/ 537822 w 537821"/>
                <a:gd name="connsiteY1" fmla="*/ 5177 h 569955"/>
                <a:gd name="connsiteX2" fmla="*/ 537822 w 537821"/>
                <a:gd name="connsiteY2" fmla="*/ 0 h 569955"/>
                <a:gd name="connsiteX3" fmla="*/ 0 w 537821"/>
                <a:gd name="connsiteY3" fmla="*/ 569956 h 569955"/>
                <a:gd name="connsiteX4" fmla="*/ 35947 w 537821"/>
                <a:gd name="connsiteY4" fmla="*/ 569956 h 569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821" h="569955">
                  <a:moveTo>
                    <a:pt x="35947" y="569956"/>
                  </a:moveTo>
                  <a:lnTo>
                    <a:pt x="537822" y="5177"/>
                  </a:lnTo>
                  <a:lnTo>
                    <a:pt x="537822" y="0"/>
                  </a:lnTo>
                  <a:lnTo>
                    <a:pt x="0" y="569956"/>
                  </a:lnTo>
                  <a:lnTo>
                    <a:pt x="35947" y="569956"/>
                  </a:lnTo>
                  <a:close/>
                </a:path>
              </a:pathLst>
            </a:custGeom>
            <a:solidFill>
              <a:srgbClr val="FFFFFF"/>
            </a:solidFill>
            <a:ln w="176"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FB46806F-2D92-4D24-AAF3-E26FB19964AE}"/>
                </a:ext>
              </a:extLst>
            </p:cNvPr>
            <p:cNvSpPr/>
            <p:nvPr/>
          </p:nvSpPr>
          <p:spPr>
            <a:xfrm rot="5400000">
              <a:off x="7573708" y="3944195"/>
              <a:ext cx="189722" cy="74968"/>
            </a:xfrm>
            <a:custGeom>
              <a:avLst/>
              <a:gdLst>
                <a:gd name="connsiteX0" fmla="*/ 114143 w 114142"/>
                <a:gd name="connsiteY0" fmla="*/ 5140 h 45103"/>
                <a:gd name="connsiteX1" fmla="*/ 112410 w 114142"/>
                <a:gd name="connsiteY1" fmla="*/ 0 h 45103"/>
                <a:gd name="connsiteX2" fmla="*/ 0 w 114142"/>
                <a:gd name="connsiteY2" fmla="*/ 36682 h 45103"/>
                <a:gd name="connsiteX3" fmla="*/ 0 w 114142"/>
                <a:gd name="connsiteY3" fmla="*/ 45104 h 45103"/>
                <a:gd name="connsiteX4" fmla="*/ 114143 w 114142"/>
                <a:gd name="connsiteY4" fmla="*/ 5140 h 4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42" h="45103">
                  <a:moveTo>
                    <a:pt x="114143" y="5140"/>
                  </a:moveTo>
                  <a:lnTo>
                    <a:pt x="112410" y="0"/>
                  </a:lnTo>
                  <a:lnTo>
                    <a:pt x="0" y="36682"/>
                  </a:lnTo>
                  <a:lnTo>
                    <a:pt x="0" y="45104"/>
                  </a:lnTo>
                  <a:lnTo>
                    <a:pt x="114143" y="5140"/>
                  </a:lnTo>
                  <a:close/>
                </a:path>
              </a:pathLst>
            </a:custGeom>
            <a:solidFill>
              <a:srgbClr val="FFFFFF"/>
            </a:solidFill>
            <a:ln w="17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D553E265-C8D9-430E-BA0E-B30887102FC7}"/>
                </a:ext>
              </a:extLst>
            </p:cNvPr>
            <p:cNvSpPr/>
            <p:nvPr/>
          </p:nvSpPr>
          <p:spPr>
            <a:xfrm rot="5400000">
              <a:off x="7502086" y="4091989"/>
              <a:ext cx="603078" cy="192742"/>
            </a:xfrm>
            <a:custGeom>
              <a:avLst/>
              <a:gdLst>
                <a:gd name="connsiteX0" fmla="*/ 362828 w 362828"/>
                <a:gd name="connsiteY0" fmla="*/ 0 h 115959"/>
                <a:gd name="connsiteX1" fmla="*/ 0 w 362828"/>
                <a:gd name="connsiteY1" fmla="*/ 108629 h 115959"/>
                <a:gd name="connsiteX2" fmla="*/ 0 w 362828"/>
                <a:gd name="connsiteY2" fmla="*/ 115959 h 115959"/>
                <a:gd name="connsiteX3" fmla="*/ 362828 w 362828"/>
                <a:gd name="connsiteY3" fmla="*/ 0 h 115959"/>
              </a:gdLst>
              <a:ahLst/>
              <a:cxnLst>
                <a:cxn ang="0">
                  <a:pos x="connsiteX0" y="connsiteY0"/>
                </a:cxn>
                <a:cxn ang="0">
                  <a:pos x="connsiteX1" y="connsiteY1"/>
                </a:cxn>
                <a:cxn ang="0">
                  <a:pos x="connsiteX2" y="connsiteY2"/>
                </a:cxn>
                <a:cxn ang="0">
                  <a:pos x="connsiteX3" y="connsiteY3"/>
                </a:cxn>
              </a:cxnLst>
              <a:rect l="l" t="t" r="r" b="b"/>
              <a:pathLst>
                <a:path w="362828" h="115959">
                  <a:moveTo>
                    <a:pt x="362828" y="0"/>
                  </a:moveTo>
                  <a:lnTo>
                    <a:pt x="0" y="108629"/>
                  </a:lnTo>
                  <a:lnTo>
                    <a:pt x="0" y="115959"/>
                  </a:lnTo>
                  <a:lnTo>
                    <a:pt x="362828" y="0"/>
                  </a:lnTo>
                  <a:close/>
                </a:path>
              </a:pathLst>
            </a:custGeom>
            <a:solidFill>
              <a:srgbClr val="FFFFFF"/>
            </a:solidFill>
            <a:ln w="17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8AB23A5-F9FD-49FF-A38C-7D7326C13EBA}"/>
                </a:ext>
              </a:extLst>
            </p:cNvPr>
            <p:cNvSpPr/>
            <p:nvPr/>
          </p:nvSpPr>
          <p:spPr>
            <a:xfrm rot="5400000">
              <a:off x="7867325" y="3983995"/>
              <a:ext cx="244824" cy="50471"/>
            </a:xfrm>
            <a:custGeom>
              <a:avLst/>
              <a:gdLst>
                <a:gd name="connsiteX0" fmla="*/ 147294 w 147293"/>
                <a:gd name="connsiteY0" fmla="*/ 0 h 30365"/>
                <a:gd name="connsiteX1" fmla="*/ 0 w 147293"/>
                <a:gd name="connsiteY1" fmla="*/ 28809 h 30365"/>
                <a:gd name="connsiteX2" fmla="*/ 0 w 147293"/>
                <a:gd name="connsiteY2" fmla="*/ 30365 h 30365"/>
                <a:gd name="connsiteX3" fmla="*/ 147294 w 147293"/>
                <a:gd name="connsiteY3" fmla="*/ 0 h 30365"/>
              </a:gdLst>
              <a:ahLst/>
              <a:cxnLst>
                <a:cxn ang="0">
                  <a:pos x="connsiteX0" y="connsiteY0"/>
                </a:cxn>
                <a:cxn ang="0">
                  <a:pos x="connsiteX1" y="connsiteY1"/>
                </a:cxn>
                <a:cxn ang="0">
                  <a:pos x="connsiteX2" y="connsiteY2"/>
                </a:cxn>
                <a:cxn ang="0">
                  <a:pos x="connsiteX3" y="connsiteY3"/>
                </a:cxn>
              </a:cxnLst>
              <a:rect l="l" t="t" r="r" b="b"/>
              <a:pathLst>
                <a:path w="147293" h="30365">
                  <a:moveTo>
                    <a:pt x="147294" y="0"/>
                  </a:moveTo>
                  <a:lnTo>
                    <a:pt x="0" y="28809"/>
                  </a:lnTo>
                  <a:lnTo>
                    <a:pt x="0" y="30365"/>
                  </a:lnTo>
                  <a:lnTo>
                    <a:pt x="147294" y="0"/>
                  </a:lnTo>
                  <a:close/>
                </a:path>
              </a:pathLst>
            </a:custGeom>
            <a:solidFill>
              <a:srgbClr val="FFFFFF"/>
            </a:solidFill>
            <a:ln w="17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6F8B317C-C787-412D-B4EB-A85E7803457F}"/>
                </a:ext>
              </a:extLst>
            </p:cNvPr>
            <p:cNvSpPr/>
            <p:nvPr/>
          </p:nvSpPr>
          <p:spPr>
            <a:xfrm rot="5400000">
              <a:off x="7805514" y="4243431"/>
              <a:ext cx="821025" cy="107806"/>
            </a:xfrm>
            <a:custGeom>
              <a:avLst/>
              <a:gdLst>
                <a:gd name="connsiteX0" fmla="*/ 493951 w 493951"/>
                <a:gd name="connsiteY0" fmla="*/ 0 h 64859"/>
                <a:gd name="connsiteX1" fmla="*/ 0 w 493951"/>
                <a:gd name="connsiteY1" fmla="*/ 52212 h 64859"/>
                <a:gd name="connsiteX2" fmla="*/ 0 w 493951"/>
                <a:gd name="connsiteY2" fmla="*/ 64859 h 64859"/>
                <a:gd name="connsiteX3" fmla="*/ 493951 w 493951"/>
                <a:gd name="connsiteY3" fmla="*/ 0 h 64859"/>
              </a:gdLst>
              <a:ahLst/>
              <a:cxnLst>
                <a:cxn ang="0">
                  <a:pos x="connsiteX0" y="connsiteY0"/>
                </a:cxn>
                <a:cxn ang="0">
                  <a:pos x="connsiteX1" y="connsiteY1"/>
                </a:cxn>
                <a:cxn ang="0">
                  <a:pos x="connsiteX2" y="connsiteY2"/>
                </a:cxn>
                <a:cxn ang="0">
                  <a:pos x="connsiteX3" y="connsiteY3"/>
                </a:cxn>
              </a:cxnLst>
              <a:rect l="l" t="t" r="r" b="b"/>
              <a:pathLst>
                <a:path w="493951" h="64859">
                  <a:moveTo>
                    <a:pt x="493951" y="0"/>
                  </a:moveTo>
                  <a:lnTo>
                    <a:pt x="0" y="52212"/>
                  </a:lnTo>
                  <a:lnTo>
                    <a:pt x="0" y="64859"/>
                  </a:lnTo>
                  <a:lnTo>
                    <a:pt x="493951" y="0"/>
                  </a:lnTo>
                  <a:close/>
                </a:path>
              </a:pathLst>
            </a:custGeom>
            <a:solidFill>
              <a:srgbClr val="FFFFFF"/>
            </a:solidFill>
            <a:ln w="17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55668F81-CCE8-4F35-BD55-1C887106F713}"/>
                </a:ext>
              </a:extLst>
            </p:cNvPr>
            <p:cNvSpPr/>
            <p:nvPr/>
          </p:nvSpPr>
          <p:spPr>
            <a:xfrm rot="5400000">
              <a:off x="8460917" y="3894949"/>
              <a:ext cx="18897" cy="2636"/>
            </a:xfrm>
            <a:custGeom>
              <a:avLst/>
              <a:gdLst>
                <a:gd name="connsiteX0" fmla="*/ 11369 w 11369"/>
                <a:gd name="connsiteY0" fmla="*/ 154 h 1586"/>
                <a:gd name="connsiteX1" fmla="*/ 0 w 11369"/>
                <a:gd name="connsiteY1" fmla="*/ 0 h 1586"/>
                <a:gd name="connsiteX2" fmla="*/ 0 w 11369"/>
                <a:gd name="connsiteY2" fmla="*/ 1587 h 1586"/>
                <a:gd name="connsiteX3" fmla="*/ 11321 w 11369"/>
                <a:gd name="connsiteY3" fmla="*/ 1587 h 1586"/>
                <a:gd name="connsiteX4" fmla="*/ 11369 w 11369"/>
                <a:gd name="connsiteY4" fmla="*/ 154 h 1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9" h="1586">
                  <a:moveTo>
                    <a:pt x="11369" y="154"/>
                  </a:moveTo>
                  <a:lnTo>
                    <a:pt x="0" y="0"/>
                  </a:lnTo>
                  <a:lnTo>
                    <a:pt x="0" y="1587"/>
                  </a:lnTo>
                  <a:lnTo>
                    <a:pt x="11321" y="1587"/>
                  </a:lnTo>
                  <a:lnTo>
                    <a:pt x="11369" y="154"/>
                  </a:lnTo>
                  <a:close/>
                </a:path>
              </a:pathLst>
            </a:custGeom>
            <a:solidFill>
              <a:srgbClr val="FFFFFF"/>
            </a:solidFill>
            <a:ln w="17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7334DBD0-391C-4407-935C-542687170DD9}"/>
                </a:ext>
              </a:extLst>
            </p:cNvPr>
            <p:cNvSpPr/>
            <p:nvPr/>
          </p:nvSpPr>
          <p:spPr>
            <a:xfrm rot="5400000">
              <a:off x="8149440" y="4247716"/>
              <a:ext cx="756218" cy="34428"/>
            </a:xfrm>
            <a:custGeom>
              <a:avLst/>
              <a:gdLst>
                <a:gd name="connsiteX0" fmla="*/ 358671 w 454961"/>
                <a:gd name="connsiteY0" fmla="*/ 16260 h 20713"/>
                <a:gd name="connsiteX1" fmla="*/ 0 w 454961"/>
                <a:gd name="connsiteY1" fmla="*/ 0 h 20713"/>
                <a:gd name="connsiteX2" fmla="*/ 0 w 454961"/>
                <a:gd name="connsiteY2" fmla="*/ 10262 h 20713"/>
                <a:gd name="connsiteX3" fmla="*/ 215575 w 454961"/>
                <a:gd name="connsiteY3" fmla="*/ 15914 h 20713"/>
                <a:gd name="connsiteX4" fmla="*/ 454962 w 454961"/>
                <a:gd name="connsiteY4" fmla="*/ 20714 h 20713"/>
                <a:gd name="connsiteX5" fmla="*/ 358671 w 454961"/>
                <a:gd name="connsiteY5" fmla="*/ 16260 h 2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961" h="20713">
                  <a:moveTo>
                    <a:pt x="358671" y="16260"/>
                  </a:moveTo>
                  <a:lnTo>
                    <a:pt x="0" y="0"/>
                  </a:lnTo>
                  <a:lnTo>
                    <a:pt x="0" y="10262"/>
                  </a:lnTo>
                  <a:lnTo>
                    <a:pt x="215575" y="15914"/>
                  </a:lnTo>
                  <a:lnTo>
                    <a:pt x="454962" y="20714"/>
                  </a:lnTo>
                  <a:lnTo>
                    <a:pt x="358671" y="16260"/>
                  </a:lnTo>
                  <a:close/>
                </a:path>
              </a:pathLst>
            </a:custGeom>
            <a:solidFill>
              <a:srgbClr val="FFFFFF"/>
            </a:solidFill>
            <a:ln w="176"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31C17808-23BA-44BE-9724-C4B02809C614}"/>
                </a:ext>
              </a:extLst>
            </p:cNvPr>
            <p:cNvSpPr/>
            <p:nvPr/>
          </p:nvSpPr>
          <p:spPr>
            <a:xfrm rot="5400000">
              <a:off x="9089002" y="3902782"/>
              <a:ext cx="44313" cy="12386"/>
            </a:xfrm>
            <a:custGeom>
              <a:avLst/>
              <a:gdLst>
                <a:gd name="connsiteX0" fmla="*/ 0 w 26660"/>
                <a:gd name="connsiteY0" fmla="*/ 0 h 7452"/>
                <a:gd name="connsiteX1" fmla="*/ 0 w 26660"/>
                <a:gd name="connsiteY1" fmla="*/ 438 h 7452"/>
                <a:gd name="connsiteX2" fmla="*/ 26660 w 26660"/>
                <a:gd name="connsiteY2" fmla="*/ 7452 h 7452"/>
                <a:gd name="connsiteX3" fmla="*/ 0 w 26660"/>
                <a:gd name="connsiteY3" fmla="*/ 0 h 7452"/>
              </a:gdLst>
              <a:ahLst/>
              <a:cxnLst>
                <a:cxn ang="0">
                  <a:pos x="connsiteX0" y="connsiteY0"/>
                </a:cxn>
                <a:cxn ang="0">
                  <a:pos x="connsiteX1" y="connsiteY1"/>
                </a:cxn>
                <a:cxn ang="0">
                  <a:pos x="connsiteX2" y="connsiteY2"/>
                </a:cxn>
                <a:cxn ang="0">
                  <a:pos x="connsiteX3" y="connsiteY3"/>
                </a:cxn>
              </a:cxnLst>
              <a:rect l="l" t="t" r="r" b="b"/>
              <a:pathLst>
                <a:path w="26660" h="7452">
                  <a:moveTo>
                    <a:pt x="0" y="0"/>
                  </a:moveTo>
                  <a:lnTo>
                    <a:pt x="0" y="438"/>
                  </a:lnTo>
                  <a:lnTo>
                    <a:pt x="26660" y="7452"/>
                  </a:lnTo>
                  <a:lnTo>
                    <a:pt x="0" y="0"/>
                  </a:lnTo>
                  <a:close/>
                </a:path>
              </a:pathLst>
            </a:custGeom>
            <a:solidFill>
              <a:srgbClr val="FFFFFF"/>
            </a:solidFill>
            <a:ln w="176"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C3E67BE1-3901-492F-85C2-F91C5BC6B112}"/>
                </a:ext>
              </a:extLst>
            </p:cNvPr>
            <p:cNvSpPr/>
            <p:nvPr/>
          </p:nvSpPr>
          <p:spPr>
            <a:xfrm rot="5400000">
              <a:off x="9190451" y="3927821"/>
              <a:ext cx="125894" cy="43888"/>
            </a:xfrm>
            <a:custGeom>
              <a:avLst/>
              <a:gdLst>
                <a:gd name="connsiteX0" fmla="*/ 0 w 75741"/>
                <a:gd name="connsiteY0" fmla="*/ 0 h 26404"/>
                <a:gd name="connsiteX1" fmla="*/ 0 w 75741"/>
                <a:gd name="connsiteY1" fmla="*/ 1290 h 26404"/>
                <a:gd name="connsiteX2" fmla="*/ 75741 w 75741"/>
                <a:gd name="connsiteY2" fmla="*/ 26404 h 26404"/>
                <a:gd name="connsiteX3" fmla="*/ 0 w 75741"/>
                <a:gd name="connsiteY3" fmla="*/ 0 h 26404"/>
              </a:gdLst>
              <a:ahLst/>
              <a:cxnLst>
                <a:cxn ang="0">
                  <a:pos x="connsiteX0" y="connsiteY0"/>
                </a:cxn>
                <a:cxn ang="0">
                  <a:pos x="connsiteX1" y="connsiteY1"/>
                </a:cxn>
                <a:cxn ang="0">
                  <a:pos x="connsiteX2" y="connsiteY2"/>
                </a:cxn>
                <a:cxn ang="0">
                  <a:pos x="connsiteX3" y="connsiteY3"/>
                </a:cxn>
              </a:cxnLst>
              <a:rect l="l" t="t" r="r" b="b"/>
              <a:pathLst>
                <a:path w="75741" h="26404">
                  <a:moveTo>
                    <a:pt x="0" y="0"/>
                  </a:moveTo>
                  <a:lnTo>
                    <a:pt x="0" y="1290"/>
                  </a:lnTo>
                  <a:lnTo>
                    <a:pt x="75741" y="26404"/>
                  </a:lnTo>
                  <a:lnTo>
                    <a:pt x="0" y="0"/>
                  </a:lnTo>
                  <a:close/>
                </a:path>
              </a:pathLst>
            </a:custGeom>
            <a:solidFill>
              <a:srgbClr val="FFFFFF"/>
            </a:solidFill>
            <a:ln w="17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02CE0811-7667-4336-9D01-6B4001701DDF}"/>
                </a:ext>
              </a:extLst>
            </p:cNvPr>
            <p:cNvSpPr/>
            <p:nvPr/>
          </p:nvSpPr>
          <p:spPr>
            <a:xfrm rot="5400000">
              <a:off x="9264885" y="3980872"/>
              <a:ext cx="339735" cy="151629"/>
            </a:xfrm>
            <a:custGeom>
              <a:avLst/>
              <a:gdLst>
                <a:gd name="connsiteX0" fmla="*/ 0 w 204394"/>
                <a:gd name="connsiteY0" fmla="*/ 0 h 91224"/>
                <a:gd name="connsiteX1" fmla="*/ 0 w 204394"/>
                <a:gd name="connsiteY1" fmla="*/ 3680 h 91224"/>
                <a:gd name="connsiteX2" fmla="*/ 149721 w 204394"/>
                <a:gd name="connsiteY2" fmla="*/ 68019 h 91224"/>
                <a:gd name="connsiteX3" fmla="*/ 204395 w 204394"/>
                <a:gd name="connsiteY3" fmla="*/ 91225 h 91224"/>
                <a:gd name="connsiteX4" fmla="*/ 0 w 204394"/>
                <a:gd name="connsiteY4" fmla="*/ 0 h 9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394" h="91224">
                  <a:moveTo>
                    <a:pt x="0" y="0"/>
                  </a:moveTo>
                  <a:lnTo>
                    <a:pt x="0" y="3680"/>
                  </a:lnTo>
                  <a:lnTo>
                    <a:pt x="149721" y="68019"/>
                  </a:lnTo>
                  <a:lnTo>
                    <a:pt x="204395" y="91225"/>
                  </a:lnTo>
                  <a:lnTo>
                    <a:pt x="0" y="0"/>
                  </a:lnTo>
                  <a:close/>
                </a:path>
              </a:pathLst>
            </a:custGeom>
            <a:solidFill>
              <a:srgbClr val="FFFFFF"/>
            </a:solidFill>
            <a:ln w="17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2C7415C8-B06E-4207-B724-B3273EB0022C}"/>
                </a:ext>
              </a:extLst>
            </p:cNvPr>
            <p:cNvSpPr/>
            <p:nvPr/>
          </p:nvSpPr>
          <p:spPr>
            <a:xfrm rot="5400000">
              <a:off x="9422223" y="3978561"/>
              <a:ext cx="395084" cy="211598"/>
            </a:xfrm>
            <a:custGeom>
              <a:avLst/>
              <a:gdLst>
                <a:gd name="connsiteX0" fmla="*/ 0 w 237693"/>
                <a:gd name="connsiteY0" fmla="*/ 0 h 127303"/>
                <a:gd name="connsiteX1" fmla="*/ 0 w 237693"/>
                <a:gd name="connsiteY1" fmla="*/ 5348 h 127303"/>
                <a:gd name="connsiteX2" fmla="*/ 237694 w 237693"/>
                <a:gd name="connsiteY2" fmla="*/ 127304 h 127303"/>
                <a:gd name="connsiteX3" fmla="*/ 0 w 237693"/>
                <a:gd name="connsiteY3" fmla="*/ 0 h 127303"/>
              </a:gdLst>
              <a:ahLst/>
              <a:cxnLst>
                <a:cxn ang="0">
                  <a:pos x="connsiteX0" y="connsiteY0"/>
                </a:cxn>
                <a:cxn ang="0">
                  <a:pos x="connsiteX1" y="connsiteY1"/>
                </a:cxn>
                <a:cxn ang="0">
                  <a:pos x="connsiteX2" y="connsiteY2"/>
                </a:cxn>
                <a:cxn ang="0">
                  <a:pos x="connsiteX3" y="connsiteY3"/>
                </a:cxn>
              </a:cxnLst>
              <a:rect l="l" t="t" r="r" b="b"/>
              <a:pathLst>
                <a:path w="237693" h="127303">
                  <a:moveTo>
                    <a:pt x="0" y="0"/>
                  </a:moveTo>
                  <a:lnTo>
                    <a:pt x="0" y="5348"/>
                  </a:lnTo>
                  <a:lnTo>
                    <a:pt x="237694" y="127304"/>
                  </a:lnTo>
                  <a:lnTo>
                    <a:pt x="0" y="0"/>
                  </a:lnTo>
                  <a:close/>
                </a:path>
              </a:pathLst>
            </a:custGeom>
            <a:solidFill>
              <a:srgbClr val="FFFFFF"/>
            </a:solidFill>
            <a:ln w="17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1C809A05-CE75-4353-A4DC-8DD7919FA1DF}"/>
                </a:ext>
              </a:extLst>
            </p:cNvPr>
            <p:cNvSpPr/>
            <p:nvPr/>
          </p:nvSpPr>
          <p:spPr>
            <a:xfrm rot="5400000">
              <a:off x="9793106" y="3894635"/>
              <a:ext cx="36253" cy="20621"/>
            </a:xfrm>
            <a:custGeom>
              <a:avLst/>
              <a:gdLst>
                <a:gd name="connsiteX0" fmla="*/ 0 w 21811"/>
                <a:gd name="connsiteY0" fmla="*/ 0 h 12406"/>
                <a:gd name="connsiteX1" fmla="*/ 0 w 21811"/>
                <a:gd name="connsiteY1" fmla="*/ 208 h 12406"/>
                <a:gd name="connsiteX2" fmla="*/ 21812 w 21811"/>
                <a:gd name="connsiteY2" fmla="*/ 12407 h 12406"/>
                <a:gd name="connsiteX3" fmla="*/ 0 w 21811"/>
                <a:gd name="connsiteY3" fmla="*/ 0 h 12406"/>
              </a:gdLst>
              <a:ahLst/>
              <a:cxnLst>
                <a:cxn ang="0">
                  <a:pos x="connsiteX0" y="connsiteY0"/>
                </a:cxn>
                <a:cxn ang="0">
                  <a:pos x="connsiteX1" y="connsiteY1"/>
                </a:cxn>
                <a:cxn ang="0">
                  <a:pos x="connsiteX2" y="connsiteY2"/>
                </a:cxn>
                <a:cxn ang="0">
                  <a:pos x="connsiteX3" y="connsiteY3"/>
                </a:cxn>
              </a:cxnLst>
              <a:rect l="l" t="t" r="r" b="b"/>
              <a:pathLst>
                <a:path w="21811" h="12406">
                  <a:moveTo>
                    <a:pt x="0" y="0"/>
                  </a:moveTo>
                  <a:lnTo>
                    <a:pt x="0" y="208"/>
                  </a:lnTo>
                  <a:lnTo>
                    <a:pt x="21812" y="12407"/>
                  </a:lnTo>
                  <a:lnTo>
                    <a:pt x="0" y="0"/>
                  </a:lnTo>
                  <a:close/>
                </a:path>
              </a:pathLst>
            </a:custGeom>
            <a:solidFill>
              <a:srgbClr val="FFFFFF"/>
            </a:solidFill>
            <a:ln w="176"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AD05B612-F38B-4ED1-A8E2-5EC8DD621772}"/>
                </a:ext>
              </a:extLst>
            </p:cNvPr>
            <p:cNvSpPr/>
            <p:nvPr/>
          </p:nvSpPr>
          <p:spPr>
            <a:xfrm rot="5400000">
              <a:off x="9330480" y="4023340"/>
              <a:ext cx="650862" cy="377819"/>
            </a:xfrm>
            <a:custGeom>
              <a:avLst/>
              <a:gdLst>
                <a:gd name="connsiteX0" fmla="*/ 0 w 391576"/>
                <a:gd name="connsiteY0" fmla="*/ 0 h 227306"/>
                <a:gd name="connsiteX1" fmla="*/ 0 w 391576"/>
                <a:gd name="connsiteY1" fmla="*/ 6201 h 227306"/>
                <a:gd name="connsiteX2" fmla="*/ 391577 w 391576"/>
                <a:gd name="connsiteY2" fmla="*/ 227306 h 227306"/>
                <a:gd name="connsiteX3" fmla="*/ 0 w 391576"/>
                <a:gd name="connsiteY3" fmla="*/ 0 h 227306"/>
              </a:gdLst>
              <a:ahLst/>
              <a:cxnLst>
                <a:cxn ang="0">
                  <a:pos x="connsiteX0" y="connsiteY0"/>
                </a:cxn>
                <a:cxn ang="0">
                  <a:pos x="connsiteX1" y="connsiteY1"/>
                </a:cxn>
                <a:cxn ang="0">
                  <a:pos x="connsiteX2" y="connsiteY2"/>
                </a:cxn>
                <a:cxn ang="0">
                  <a:pos x="connsiteX3" y="connsiteY3"/>
                </a:cxn>
              </a:cxnLst>
              <a:rect l="l" t="t" r="r" b="b"/>
              <a:pathLst>
                <a:path w="391576" h="227306">
                  <a:moveTo>
                    <a:pt x="0" y="0"/>
                  </a:moveTo>
                  <a:lnTo>
                    <a:pt x="0" y="6201"/>
                  </a:lnTo>
                  <a:lnTo>
                    <a:pt x="391577" y="227306"/>
                  </a:lnTo>
                  <a:lnTo>
                    <a:pt x="0" y="0"/>
                  </a:lnTo>
                  <a:close/>
                </a:path>
              </a:pathLst>
            </a:custGeom>
            <a:solidFill>
              <a:srgbClr val="FFFFFF"/>
            </a:solidFill>
            <a:ln w="176" cap="flat">
              <a:no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F6B1743-175F-4D07-BB2B-91339DA1A791}"/>
                </a:ext>
              </a:extLst>
            </p:cNvPr>
            <p:cNvSpPr/>
            <p:nvPr/>
          </p:nvSpPr>
          <p:spPr>
            <a:xfrm rot="5400000">
              <a:off x="10115781" y="3893287"/>
              <a:ext cx="44313" cy="31377"/>
            </a:xfrm>
            <a:custGeom>
              <a:avLst/>
              <a:gdLst>
                <a:gd name="connsiteX0" fmla="*/ 0 w 26660"/>
                <a:gd name="connsiteY0" fmla="*/ 0 h 18877"/>
                <a:gd name="connsiteX1" fmla="*/ 0 w 26660"/>
                <a:gd name="connsiteY1" fmla="*/ 517 h 18877"/>
                <a:gd name="connsiteX2" fmla="*/ 26660 w 26660"/>
                <a:gd name="connsiteY2" fmla="*/ 18878 h 18877"/>
                <a:gd name="connsiteX3" fmla="*/ 0 w 26660"/>
                <a:gd name="connsiteY3" fmla="*/ 0 h 18877"/>
              </a:gdLst>
              <a:ahLst/>
              <a:cxnLst>
                <a:cxn ang="0">
                  <a:pos x="connsiteX0" y="connsiteY0"/>
                </a:cxn>
                <a:cxn ang="0">
                  <a:pos x="connsiteX1" y="connsiteY1"/>
                </a:cxn>
                <a:cxn ang="0">
                  <a:pos x="connsiteX2" y="connsiteY2"/>
                </a:cxn>
                <a:cxn ang="0">
                  <a:pos x="connsiteX3" y="connsiteY3"/>
                </a:cxn>
              </a:cxnLst>
              <a:rect l="l" t="t" r="r" b="b"/>
              <a:pathLst>
                <a:path w="26660" h="18877">
                  <a:moveTo>
                    <a:pt x="0" y="0"/>
                  </a:moveTo>
                  <a:lnTo>
                    <a:pt x="0" y="517"/>
                  </a:lnTo>
                  <a:lnTo>
                    <a:pt x="26660" y="18878"/>
                  </a:lnTo>
                  <a:lnTo>
                    <a:pt x="0" y="0"/>
                  </a:lnTo>
                  <a:close/>
                </a:path>
              </a:pathLst>
            </a:custGeom>
            <a:solidFill>
              <a:srgbClr val="FFFFFF"/>
            </a:solidFill>
            <a:ln w="176"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4EE3698-405E-40AD-9A42-3C6FBC828F37}"/>
                </a:ext>
              </a:extLst>
            </p:cNvPr>
            <p:cNvSpPr/>
            <p:nvPr/>
          </p:nvSpPr>
          <p:spPr>
            <a:xfrm rot="5400000">
              <a:off x="9327678" y="4006158"/>
              <a:ext cx="1136458" cy="897779"/>
            </a:xfrm>
            <a:custGeom>
              <a:avLst/>
              <a:gdLst>
                <a:gd name="connsiteX0" fmla="*/ 683724 w 683724"/>
                <a:gd name="connsiteY0" fmla="*/ 540024 h 540128"/>
                <a:gd name="connsiteX1" fmla="*/ 0 w 683724"/>
                <a:gd name="connsiteY1" fmla="*/ 0 h 540128"/>
                <a:gd name="connsiteX2" fmla="*/ 0 w 683724"/>
                <a:gd name="connsiteY2" fmla="*/ 26457 h 540128"/>
                <a:gd name="connsiteX3" fmla="*/ 683724 w 683724"/>
                <a:gd name="connsiteY3" fmla="*/ 540129 h 540128"/>
                <a:gd name="connsiteX4" fmla="*/ 683724 w 683724"/>
                <a:gd name="connsiteY4" fmla="*/ 540024 h 540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3724" h="540128">
                  <a:moveTo>
                    <a:pt x="683724" y="540024"/>
                  </a:moveTo>
                  <a:lnTo>
                    <a:pt x="0" y="0"/>
                  </a:lnTo>
                  <a:lnTo>
                    <a:pt x="0" y="26457"/>
                  </a:lnTo>
                  <a:lnTo>
                    <a:pt x="683724" y="540129"/>
                  </a:lnTo>
                  <a:lnTo>
                    <a:pt x="683724" y="540024"/>
                  </a:lnTo>
                  <a:close/>
                </a:path>
              </a:pathLst>
            </a:custGeom>
            <a:solidFill>
              <a:srgbClr val="FFFFFF"/>
            </a:solidFill>
            <a:ln w="176"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9ADE0F9E-7843-4B87-B886-D0F17F1ED446}"/>
                </a:ext>
              </a:extLst>
            </p:cNvPr>
            <p:cNvSpPr/>
            <p:nvPr/>
          </p:nvSpPr>
          <p:spPr>
            <a:xfrm rot="5400000">
              <a:off x="10118496" y="3916149"/>
              <a:ext cx="397962" cy="339301"/>
            </a:xfrm>
            <a:custGeom>
              <a:avLst/>
              <a:gdLst>
                <a:gd name="connsiteX0" fmla="*/ 0 w 239425"/>
                <a:gd name="connsiteY0" fmla="*/ 0 h 204133"/>
                <a:gd name="connsiteX1" fmla="*/ 0 w 239425"/>
                <a:gd name="connsiteY1" fmla="*/ 6812 h 204133"/>
                <a:gd name="connsiteX2" fmla="*/ 239425 w 239425"/>
                <a:gd name="connsiteY2" fmla="*/ 204134 h 204133"/>
                <a:gd name="connsiteX3" fmla="*/ 0 w 239425"/>
                <a:gd name="connsiteY3" fmla="*/ 0 h 204133"/>
              </a:gdLst>
              <a:ahLst/>
              <a:cxnLst>
                <a:cxn ang="0">
                  <a:pos x="connsiteX0" y="connsiteY0"/>
                </a:cxn>
                <a:cxn ang="0">
                  <a:pos x="connsiteX1" y="connsiteY1"/>
                </a:cxn>
                <a:cxn ang="0">
                  <a:pos x="connsiteX2" y="connsiteY2"/>
                </a:cxn>
                <a:cxn ang="0">
                  <a:pos x="connsiteX3" y="connsiteY3"/>
                </a:cxn>
              </a:cxnLst>
              <a:rect l="l" t="t" r="r" b="b"/>
              <a:pathLst>
                <a:path w="239425" h="204133">
                  <a:moveTo>
                    <a:pt x="0" y="0"/>
                  </a:moveTo>
                  <a:lnTo>
                    <a:pt x="0" y="6812"/>
                  </a:lnTo>
                  <a:lnTo>
                    <a:pt x="239425" y="204134"/>
                  </a:lnTo>
                  <a:lnTo>
                    <a:pt x="0" y="0"/>
                  </a:lnTo>
                  <a:close/>
                </a:path>
              </a:pathLst>
            </a:custGeom>
            <a:solidFill>
              <a:srgbClr val="FFFFFF"/>
            </a:solidFill>
            <a:ln w="176"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59186D7F-568F-4B41-80B0-AD584DE233C1}"/>
                </a:ext>
              </a:extLst>
            </p:cNvPr>
            <p:cNvSpPr/>
            <p:nvPr/>
          </p:nvSpPr>
          <p:spPr>
            <a:xfrm rot="5400000">
              <a:off x="10219738" y="3908170"/>
              <a:ext cx="380531" cy="337829"/>
            </a:xfrm>
            <a:custGeom>
              <a:avLst/>
              <a:gdLst>
                <a:gd name="connsiteX0" fmla="*/ 0 w 228938"/>
                <a:gd name="connsiteY0" fmla="*/ 0 h 203247"/>
                <a:gd name="connsiteX1" fmla="*/ 0 w 228938"/>
                <a:gd name="connsiteY1" fmla="*/ 5066 h 203247"/>
                <a:gd name="connsiteX2" fmla="*/ 228939 w 228938"/>
                <a:gd name="connsiteY2" fmla="*/ 203248 h 203247"/>
                <a:gd name="connsiteX3" fmla="*/ 0 w 228938"/>
                <a:gd name="connsiteY3" fmla="*/ 0 h 203247"/>
              </a:gdLst>
              <a:ahLst/>
              <a:cxnLst>
                <a:cxn ang="0">
                  <a:pos x="connsiteX0" y="connsiteY0"/>
                </a:cxn>
                <a:cxn ang="0">
                  <a:pos x="connsiteX1" y="connsiteY1"/>
                </a:cxn>
                <a:cxn ang="0">
                  <a:pos x="connsiteX2" y="connsiteY2"/>
                </a:cxn>
                <a:cxn ang="0">
                  <a:pos x="connsiteX3" y="connsiteY3"/>
                </a:cxn>
              </a:cxnLst>
              <a:rect l="l" t="t" r="r" b="b"/>
              <a:pathLst>
                <a:path w="228938" h="203247">
                  <a:moveTo>
                    <a:pt x="0" y="0"/>
                  </a:moveTo>
                  <a:lnTo>
                    <a:pt x="0" y="5066"/>
                  </a:lnTo>
                  <a:lnTo>
                    <a:pt x="228939" y="203248"/>
                  </a:lnTo>
                  <a:lnTo>
                    <a:pt x="0" y="0"/>
                  </a:lnTo>
                  <a:close/>
                </a:path>
              </a:pathLst>
            </a:custGeom>
            <a:solidFill>
              <a:srgbClr val="FFFFFF"/>
            </a:solidFill>
            <a:ln w="176"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B2F7082-3079-472D-ACD9-CBFD83CB334C}"/>
                </a:ext>
              </a:extLst>
            </p:cNvPr>
            <p:cNvSpPr/>
            <p:nvPr/>
          </p:nvSpPr>
          <p:spPr>
            <a:xfrm rot="5400000">
              <a:off x="10122136" y="3886769"/>
              <a:ext cx="721841" cy="721939"/>
            </a:xfrm>
            <a:custGeom>
              <a:avLst/>
              <a:gdLst>
                <a:gd name="connsiteX0" fmla="*/ 0 w 434279"/>
                <a:gd name="connsiteY0" fmla="*/ 0 h 434338"/>
                <a:gd name="connsiteX1" fmla="*/ 0 w 434279"/>
                <a:gd name="connsiteY1" fmla="*/ 14117 h 434338"/>
                <a:gd name="connsiteX2" fmla="*/ 434280 w 434279"/>
                <a:gd name="connsiteY2" fmla="*/ 434338 h 434338"/>
                <a:gd name="connsiteX3" fmla="*/ 0 w 434279"/>
                <a:gd name="connsiteY3" fmla="*/ 0 h 434338"/>
              </a:gdLst>
              <a:ahLst/>
              <a:cxnLst>
                <a:cxn ang="0">
                  <a:pos x="connsiteX0" y="connsiteY0"/>
                </a:cxn>
                <a:cxn ang="0">
                  <a:pos x="connsiteX1" y="connsiteY1"/>
                </a:cxn>
                <a:cxn ang="0">
                  <a:pos x="connsiteX2" y="connsiteY2"/>
                </a:cxn>
                <a:cxn ang="0">
                  <a:pos x="connsiteX3" y="connsiteY3"/>
                </a:cxn>
              </a:cxnLst>
              <a:rect l="l" t="t" r="r" b="b"/>
              <a:pathLst>
                <a:path w="434279" h="434338">
                  <a:moveTo>
                    <a:pt x="0" y="0"/>
                  </a:moveTo>
                  <a:lnTo>
                    <a:pt x="0" y="14117"/>
                  </a:lnTo>
                  <a:lnTo>
                    <a:pt x="434280" y="434338"/>
                  </a:lnTo>
                  <a:lnTo>
                    <a:pt x="0" y="0"/>
                  </a:lnTo>
                  <a:close/>
                </a:path>
              </a:pathLst>
            </a:custGeom>
            <a:solidFill>
              <a:srgbClr val="FFFFFF"/>
            </a:solidFill>
            <a:ln w="176"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52E4640C-BE9F-467A-89D3-9DFCEC025715}"/>
                </a:ext>
              </a:extLst>
            </p:cNvPr>
            <p:cNvSpPr/>
            <p:nvPr/>
          </p:nvSpPr>
          <p:spPr>
            <a:xfrm rot="5400000">
              <a:off x="10396115" y="3880409"/>
              <a:ext cx="508169" cy="520987"/>
            </a:xfrm>
            <a:custGeom>
              <a:avLst/>
              <a:gdLst>
                <a:gd name="connsiteX0" fmla="*/ 0 w 305728"/>
                <a:gd name="connsiteY0" fmla="*/ 0 h 313440"/>
                <a:gd name="connsiteX1" fmla="*/ 0 w 305728"/>
                <a:gd name="connsiteY1" fmla="*/ 9661 h 313440"/>
                <a:gd name="connsiteX2" fmla="*/ 305728 w 305728"/>
                <a:gd name="connsiteY2" fmla="*/ 313440 h 313440"/>
                <a:gd name="connsiteX3" fmla="*/ 0 w 305728"/>
                <a:gd name="connsiteY3" fmla="*/ 0 h 313440"/>
              </a:gdLst>
              <a:ahLst/>
              <a:cxnLst>
                <a:cxn ang="0">
                  <a:pos x="connsiteX0" y="connsiteY0"/>
                </a:cxn>
                <a:cxn ang="0">
                  <a:pos x="connsiteX1" y="connsiteY1"/>
                </a:cxn>
                <a:cxn ang="0">
                  <a:pos x="connsiteX2" y="connsiteY2"/>
                </a:cxn>
                <a:cxn ang="0">
                  <a:pos x="connsiteX3" y="connsiteY3"/>
                </a:cxn>
              </a:cxnLst>
              <a:rect l="l" t="t" r="r" b="b"/>
              <a:pathLst>
                <a:path w="305728" h="313440">
                  <a:moveTo>
                    <a:pt x="0" y="0"/>
                  </a:moveTo>
                  <a:lnTo>
                    <a:pt x="0" y="9661"/>
                  </a:lnTo>
                  <a:lnTo>
                    <a:pt x="305728" y="313440"/>
                  </a:lnTo>
                  <a:lnTo>
                    <a:pt x="0" y="0"/>
                  </a:lnTo>
                  <a:close/>
                </a:path>
              </a:pathLst>
            </a:custGeom>
            <a:solidFill>
              <a:srgbClr val="FFFFFF"/>
            </a:solidFill>
            <a:ln w="176" cap="flat">
              <a:no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29E3AF56-3606-40B4-9243-491F67F14B47}"/>
                </a:ext>
              </a:extLst>
            </p:cNvPr>
            <p:cNvSpPr/>
            <p:nvPr/>
          </p:nvSpPr>
          <p:spPr>
            <a:xfrm rot="5400000">
              <a:off x="10650114" y="3877421"/>
              <a:ext cx="329614" cy="348408"/>
            </a:xfrm>
            <a:custGeom>
              <a:avLst/>
              <a:gdLst>
                <a:gd name="connsiteX0" fmla="*/ 0 w 198305"/>
                <a:gd name="connsiteY0" fmla="*/ 0 h 209612"/>
                <a:gd name="connsiteX1" fmla="*/ 0 w 198305"/>
                <a:gd name="connsiteY1" fmla="*/ 4902 h 209612"/>
                <a:gd name="connsiteX2" fmla="*/ 198305 w 198305"/>
                <a:gd name="connsiteY2" fmla="*/ 209613 h 209612"/>
                <a:gd name="connsiteX3" fmla="*/ 0 w 198305"/>
                <a:gd name="connsiteY3" fmla="*/ 0 h 209612"/>
              </a:gdLst>
              <a:ahLst/>
              <a:cxnLst>
                <a:cxn ang="0">
                  <a:pos x="connsiteX0" y="connsiteY0"/>
                </a:cxn>
                <a:cxn ang="0">
                  <a:pos x="connsiteX1" y="connsiteY1"/>
                </a:cxn>
                <a:cxn ang="0">
                  <a:pos x="connsiteX2" y="connsiteY2"/>
                </a:cxn>
                <a:cxn ang="0">
                  <a:pos x="connsiteX3" y="connsiteY3"/>
                </a:cxn>
              </a:cxnLst>
              <a:rect l="l" t="t" r="r" b="b"/>
              <a:pathLst>
                <a:path w="198305" h="209612">
                  <a:moveTo>
                    <a:pt x="0" y="0"/>
                  </a:moveTo>
                  <a:lnTo>
                    <a:pt x="0" y="4902"/>
                  </a:lnTo>
                  <a:lnTo>
                    <a:pt x="198305" y="209613"/>
                  </a:lnTo>
                  <a:lnTo>
                    <a:pt x="0" y="0"/>
                  </a:lnTo>
                  <a:close/>
                </a:path>
              </a:pathLst>
            </a:custGeom>
            <a:solidFill>
              <a:srgbClr val="FFFFFF"/>
            </a:solidFill>
            <a:ln w="176"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E6E8AB20-02FF-48D9-9CB3-71277E256D53}"/>
                </a:ext>
              </a:extLst>
            </p:cNvPr>
            <p:cNvSpPr/>
            <p:nvPr/>
          </p:nvSpPr>
          <p:spPr>
            <a:xfrm rot="5400000">
              <a:off x="10640975" y="3791160"/>
              <a:ext cx="744134" cy="935450"/>
            </a:xfrm>
            <a:custGeom>
              <a:avLst/>
              <a:gdLst>
                <a:gd name="connsiteX0" fmla="*/ 0 w 447691"/>
                <a:gd name="connsiteY0" fmla="*/ 0 h 562792"/>
                <a:gd name="connsiteX1" fmla="*/ 0 w 447691"/>
                <a:gd name="connsiteY1" fmla="*/ 10961 h 562792"/>
                <a:gd name="connsiteX2" fmla="*/ 270551 w 447691"/>
                <a:gd name="connsiteY2" fmla="*/ 345325 h 562792"/>
                <a:gd name="connsiteX3" fmla="*/ 447691 w 447691"/>
                <a:gd name="connsiteY3" fmla="*/ 562793 h 562792"/>
                <a:gd name="connsiteX4" fmla="*/ 0 w 447691"/>
                <a:gd name="connsiteY4" fmla="*/ 0 h 56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91" h="562792">
                  <a:moveTo>
                    <a:pt x="0" y="0"/>
                  </a:moveTo>
                  <a:lnTo>
                    <a:pt x="0" y="10961"/>
                  </a:lnTo>
                  <a:lnTo>
                    <a:pt x="270551" y="345325"/>
                  </a:lnTo>
                  <a:lnTo>
                    <a:pt x="447691" y="562793"/>
                  </a:lnTo>
                  <a:lnTo>
                    <a:pt x="0" y="0"/>
                  </a:lnTo>
                  <a:close/>
                </a:path>
              </a:pathLst>
            </a:custGeom>
            <a:solidFill>
              <a:srgbClr val="FFFFFF"/>
            </a:solidFill>
            <a:ln w="176"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098BFF5B-B050-43D9-B786-43BA5A8B2D96}"/>
                </a:ext>
              </a:extLst>
            </p:cNvPr>
            <p:cNvSpPr/>
            <p:nvPr/>
          </p:nvSpPr>
          <p:spPr>
            <a:xfrm rot="5400000">
              <a:off x="10387068" y="3708103"/>
              <a:ext cx="1090712" cy="1448143"/>
            </a:xfrm>
            <a:custGeom>
              <a:avLst/>
              <a:gdLst>
                <a:gd name="connsiteX0" fmla="*/ 0 w 656202"/>
                <a:gd name="connsiteY0" fmla="*/ 0 h 871242"/>
                <a:gd name="connsiteX1" fmla="*/ 0 w 656202"/>
                <a:gd name="connsiteY1" fmla="*/ 26298 h 871242"/>
                <a:gd name="connsiteX2" fmla="*/ 656202 w 656202"/>
                <a:gd name="connsiteY2" fmla="*/ 871243 h 871242"/>
                <a:gd name="connsiteX3" fmla="*/ 0 w 656202"/>
                <a:gd name="connsiteY3" fmla="*/ 0 h 871242"/>
              </a:gdLst>
              <a:ahLst/>
              <a:cxnLst>
                <a:cxn ang="0">
                  <a:pos x="connsiteX0" y="connsiteY0"/>
                </a:cxn>
                <a:cxn ang="0">
                  <a:pos x="connsiteX1" y="connsiteY1"/>
                </a:cxn>
                <a:cxn ang="0">
                  <a:pos x="connsiteX2" y="connsiteY2"/>
                </a:cxn>
                <a:cxn ang="0">
                  <a:pos x="connsiteX3" y="connsiteY3"/>
                </a:cxn>
              </a:cxnLst>
              <a:rect l="l" t="t" r="r" b="b"/>
              <a:pathLst>
                <a:path w="656202" h="871242">
                  <a:moveTo>
                    <a:pt x="0" y="0"/>
                  </a:moveTo>
                  <a:lnTo>
                    <a:pt x="0" y="26298"/>
                  </a:lnTo>
                  <a:lnTo>
                    <a:pt x="656202" y="871243"/>
                  </a:lnTo>
                  <a:lnTo>
                    <a:pt x="0" y="0"/>
                  </a:lnTo>
                  <a:close/>
                </a:path>
              </a:pathLst>
            </a:custGeom>
            <a:solidFill>
              <a:srgbClr val="FFFFFF"/>
            </a:solidFill>
            <a:ln w="17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6B67D571-263F-4972-84CC-7A215602BFE7}"/>
                </a:ext>
              </a:extLst>
            </p:cNvPr>
            <p:cNvSpPr/>
            <p:nvPr/>
          </p:nvSpPr>
          <p:spPr>
            <a:xfrm rot="5400000">
              <a:off x="11558272" y="3920042"/>
              <a:ext cx="105713" cy="142299"/>
            </a:xfrm>
            <a:custGeom>
              <a:avLst/>
              <a:gdLst>
                <a:gd name="connsiteX0" fmla="*/ 1566 w 63600"/>
                <a:gd name="connsiteY0" fmla="*/ 0 h 85611"/>
                <a:gd name="connsiteX1" fmla="*/ 0 w 63600"/>
                <a:gd name="connsiteY1" fmla="*/ 0 h 85611"/>
                <a:gd name="connsiteX2" fmla="*/ 63601 w 63600"/>
                <a:gd name="connsiteY2" fmla="*/ 85612 h 85611"/>
                <a:gd name="connsiteX3" fmla="*/ 1566 w 63600"/>
                <a:gd name="connsiteY3" fmla="*/ 0 h 85611"/>
              </a:gdLst>
              <a:ahLst/>
              <a:cxnLst>
                <a:cxn ang="0">
                  <a:pos x="connsiteX0" y="connsiteY0"/>
                </a:cxn>
                <a:cxn ang="0">
                  <a:pos x="connsiteX1" y="connsiteY1"/>
                </a:cxn>
                <a:cxn ang="0">
                  <a:pos x="connsiteX2" y="connsiteY2"/>
                </a:cxn>
                <a:cxn ang="0">
                  <a:pos x="connsiteX3" y="connsiteY3"/>
                </a:cxn>
              </a:cxnLst>
              <a:rect l="l" t="t" r="r" b="b"/>
              <a:pathLst>
                <a:path w="63600" h="85611">
                  <a:moveTo>
                    <a:pt x="1566" y="0"/>
                  </a:moveTo>
                  <a:lnTo>
                    <a:pt x="0" y="0"/>
                  </a:lnTo>
                  <a:lnTo>
                    <a:pt x="63601" y="85612"/>
                  </a:lnTo>
                  <a:lnTo>
                    <a:pt x="1566" y="0"/>
                  </a:lnTo>
                  <a:close/>
                </a:path>
              </a:pathLst>
            </a:custGeom>
            <a:solidFill>
              <a:srgbClr val="FFFFFF"/>
            </a:solidFill>
            <a:ln w="176"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4F9AE3EE-FFBF-488C-9DD1-1F10F0C95061}"/>
                </a:ext>
              </a:extLst>
            </p:cNvPr>
            <p:cNvSpPr/>
            <p:nvPr/>
          </p:nvSpPr>
          <p:spPr>
            <a:xfrm rot="5400000">
              <a:off x="11162210" y="3943926"/>
              <a:ext cx="433076" cy="607062"/>
            </a:xfrm>
            <a:custGeom>
              <a:avLst/>
              <a:gdLst>
                <a:gd name="connsiteX0" fmla="*/ 6451 w 260550"/>
                <a:gd name="connsiteY0" fmla="*/ 0 h 365225"/>
                <a:gd name="connsiteX1" fmla="*/ 0 w 260550"/>
                <a:gd name="connsiteY1" fmla="*/ 0 h 365225"/>
                <a:gd name="connsiteX2" fmla="*/ 260550 w 260550"/>
                <a:gd name="connsiteY2" fmla="*/ 365225 h 365225"/>
                <a:gd name="connsiteX3" fmla="*/ 6451 w 260550"/>
                <a:gd name="connsiteY3" fmla="*/ 0 h 365225"/>
              </a:gdLst>
              <a:ahLst/>
              <a:cxnLst>
                <a:cxn ang="0">
                  <a:pos x="connsiteX0" y="connsiteY0"/>
                </a:cxn>
                <a:cxn ang="0">
                  <a:pos x="connsiteX1" y="connsiteY1"/>
                </a:cxn>
                <a:cxn ang="0">
                  <a:pos x="connsiteX2" y="connsiteY2"/>
                </a:cxn>
                <a:cxn ang="0">
                  <a:pos x="connsiteX3" y="connsiteY3"/>
                </a:cxn>
              </a:cxnLst>
              <a:rect l="l" t="t" r="r" b="b"/>
              <a:pathLst>
                <a:path w="260550" h="365225">
                  <a:moveTo>
                    <a:pt x="6451" y="0"/>
                  </a:moveTo>
                  <a:lnTo>
                    <a:pt x="0" y="0"/>
                  </a:lnTo>
                  <a:lnTo>
                    <a:pt x="260550" y="365225"/>
                  </a:lnTo>
                  <a:lnTo>
                    <a:pt x="6451" y="0"/>
                  </a:lnTo>
                  <a:close/>
                </a:path>
              </a:pathLst>
            </a:custGeom>
            <a:solidFill>
              <a:srgbClr val="FFFFFF"/>
            </a:solidFill>
            <a:ln w="176"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99F6AF68-ED9A-418E-BF1F-3FB378111891}"/>
                </a:ext>
              </a:extLst>
            </p:cNvPr>
            <p:cNvSpPr/>
            <p:nvPr/>
          </p:nvSpPr>
          <p:spPr>
            <a:xfrm rot="5400000">
              <a:off x="11409944" y="4019851"/>
              <a:ext cx="224393" cy="320276"/>
            </a:xfrm>
            <a:custGeom>
              <a:avLst/>
              <a:gdLst>
                <a:gd name="connsiteX0" fmla="*/ 2446 w 135001"/>
                <a:gd name="connsiteY0" fmla="*/ 0 h 192687"/>
                <a:gd name="connsiteX1" fmla="*/ 0 w 135001"/>
                <a:gd name="connsiteY1" fmla="*/ 0 h 192687"/>
                <a:gd name="connsiteX2" fmla="*/ 135001 w 135001"/>
                <a:gd name="connsiteY2" fmla="*/ 192687 h 192687"/>
                <a:gd name="connsiteX3" fmla="*/ 2446 w 135001"/>
                <a:gd name="connsiteY3" fmla="*/ 0 h 192687"/>
              </a:gdLst>
              <a:ahLst/>
              <a:cxnLst>
                <a:cxn ang="0">
                  <a:pos x="connsiteX0" y="connsiteY0"/>
                </a:cxn>
                <a:cxn ang="0">
                  <a:pos x="connsiteX1" y="connsiteY1"/>
                </a:cxn>
                <a:cxn ang="0">
                  <a:pos x="connsiteX2" y="connsiteY2"/>
                </a:cxn>
                <a:cxn ang="0">
                  <a:pos x="connsiteX3" y="connsiteY3"/>
                </a:cxn>
              </a:cxnLst>
              <a:rect l="l" t="t" r="r" b="b"/>
              <a:pathLst>
                <a:path w="135001" h="192687">
                  <a:moveTo>
                    <a:pt x="2446" y="0"/>
                  </a:moveTo>
                  <a:lnTo>
                    <a:pt x="0" y="0"/>
                  </a:lnTo>
                  <a:lnTo>
                    <a:pt x="135001" y="192687"/>
                  </a:lnTo>
                  <a:lnTo>
                    <a:pt x="2446" y="0"/>
                  </a:lnTo>
                  <a:close/>
                </a:path>
              </a:pathLst>
            </a:custGeom>
            <a:solidFill>
              <a:srgbClr val="FFFFFF"/>
            </a:solidFill>
            <a:ln w="176" cap="flat">
              <a:no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7B576CFD-215F-4DE4-9729-1DC9D310813F}"/>
                </a:ext>
              </a:extLst>
            </p:cNvPr>
            <p:cNvSpPr/>
            <p:nvPr/>
          </p:nvSpPr>
          <p:spPr>
            <a:xfrm rot="5400000">
              <a:off x="11121210" y="3987969"/>
              <a:ext cx="459231" cy="662906"/>
            </a:xfrm>
            <a:custGeom>
              <a:avLst/>
              <a:gdLst>
                <a:gd name="connsiteX0" fmla="*/ 4632 w 276286"/>
                <a:gd name="connsiteY0" fmla="*/ 0 h 398822"/>
                <a:gd name="connsiteX1" fmla="*/ 0 w 276286"/>
                <a:gd name="connsiteY1" fmla="*/ 0 h 398822"/>
                <a:gd name="connsiteX2" fmla="*/ 276286 w 276286"/>
                <a:gd name="connsiteY2" fmla="*/ 398823 h 398822"/>
                <a:gd name="connsiteX3" fmla="*/ 4632 w 276286"/>
                <a:gd name="connsiteY3" fmla="*/ 0 h 398822"/>
              </a:gdLst>
              <a:ahLst/>
              <a:cxnLst>
                <a:cxn ang="0">
                  <a:pos x="connsiteX0" y="connsiteY0"/>
                </a:cxn>
                <a:cxn ang="0">
                  <a:pos x="connsiteX1" y="connsiteY1"/>
                </a:cxn>
                <a:cxn ang="0">
                  <a:pos x="connsiteX2" y="connsiteY2"/>
                </a:cxn>
                <a:cxn ang="0">
                  <a:pos x="connsiteX3" y="connsiteY3"/>
                </a:cxn>
              </a:cxnLst>
              <a:rect l="l" t="t" r="r" b="b"/>
              <a:pathLst>
                <a:path w="276286" h="398822">
                  <a:moveTo>
                    <a:pt x="4632" y="0"/>
                  </a:moveTo>
                  <a:lnTo>
                    <a:pt x="0" y="0"/>
                  </a:lnTo>
                  <a:lnTo>
                    <a:pt x="276286" y="398823"/>
                  </a:lnTo>
                  <a:lnTo>
                    <a:pt x="4632" y="0"/>
                  </a:lnTo>
                  <a:close/>
                </a:path>
              </a:pathLst>
            </a:custGeom>
            <a:solidFill>
              <a:srgbClr val="FFFFFF"/>
            </a:solidFill>
            <a:ln w="17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DDB11163-E4EB-42B7-A634-F1B369F7A19B}"/>
                </a:ext>
              </a:extLst>
            </p:cNvPr>
            <p:cNvSpPr/>
            <p:nvPr/>
          </p:nvSpPr>
          <p:spPr>
            <a:xfrm rot="5400000">
              <a:off x="11019863" y="4088531"/>
              <a:ext cx="521863" cy="802967"/>
            </a:xfrm>
            <a:custGeom>
              <a:avLst/>
              <a:gdLst>
                <a:gd name="connsiteX0" fmla="*/ 6550 w 313967"/>
                <a:gd name="connsiteY0" fmla="*/ 0 h 483087"/>
                <a:gd name="connsiteX1" fmla="*/ 0 w 313967"/>
                <a:gd name="connsiteY1" fmla="*/ 0 h 483087"/>
                <a:gd name="connsiteX2" fmla="*/ 313968 w 313967"/>
                <a:gd name="connsiteY2" fmla="*/ 483087 h 483087"/>
                <a:gd name="connsiteX3" fmla="*/ 6550 w 313967"/>
                <a:gd name="connsiteY3" fmla="*/ 0 h 483087"/>
              </a:gdLst>
              <a:ahLst/>
              <a:cxnLst>
                <a:cxn ang="0">
                  <a:pos x="connsiteX0" y="connsiteY0"/>
                </a:cxn>
                <a:cxn ang="0">
                  <a:pos x="connsiteX1" y="connsiteY1"/>
                </a:cxn>
                <a:cxn ang="0">
                  <a:pos x="connsiteX2" y="connsiteY2"/>
                </a:cxn>
                <a:cxn ang="0">
                  <a:pos x="connsiteX3" y="connsiteY3"/>
                </a:cxn>
              </a:cxnLst>
              <a:rect l="l" t="t" r="r" b="b"/>
              <a:pathLst>
                <a:path w="313967" h="483087">
                  <a:moveTo>
                    <a:pt x="6550" y="0"/>
                  </a:moveTo>
                  <a:lnTo>
                    <a:pt x="0" y="0"/>
                  </a:lnTo>
                  <a:lnTo>
                    <a:pt x="313968" y="483087"/>
                  </a:lnTo>
                  <a:lnTo>
                    <a:pt x="6550" y="0"/>
                  </a:lnTo>
                  <a:close/>
                </a:path>
              </a:pathLst>
            </a:custGeom>
            <a:solidFill>
              <a:srgbClr val="FFFFFF"/>
            </a:solidFill>
            <a:ln w="17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07906E9D-B935-4550-91DE-A14549B66A62}"/>
                </a:ext>
              </a:extLst>
            </p:cNvPr>
            <p:cNvSpPr/>
            <p:nvPr/>
          </p:nvSpPr>
          <p:spPr>
            <a:xfrm rot="5400000">
              <a:off x="11540439" y="4225846"/>
              <a:ext cx="110706" cy="172973"/>
            </a:xfrm>
            <a:custGeom>
              <a:avLst/>
              <a:gdLst>
                <a:gd name="connsiteX0" fmla="*/ 1416 w 66604"/>
                <a:gd name="connsiteY0" fmla="*/ 0 h 104065"/>
                <a:gd name="connsiteX1" fmla="*/ 0 w 66604"/>
                <a:gd name="connsiteY1" fmla="*/ 0 h 104065"/>
                <a:gd name="connsiteX2" fmla="*/ 66605 w 66604"/>
                <a:gd name="connsiteY2" fmla="*/ 104066 h 104065"/>
                <a:gd name="connsiteX3" fmla="*/ 1416 w 66604"/>
                <a:gd name="connsiteY3" fmla="*/ 0 h 104065"/>
              </a:gdLst>
              <a:ahLst/>
              <a:cxnLst>
                <a:cxn ang="0">
                  <a:pos x="connsiteX0" y="connsiteY0"/>
                </a:cxn>
                <a:cxn ang="0">
                  <a:pos x="connsiteX1" y="connsiteY1"/>
                </a:cxn>
                <a:cxn ang="0">
                  <a:pos x="connsiteX2" y="connsiteY2"/>
                </a:cxn>
                <a:cxn ang="0">
                  <a:pos x="connsiteX3" y="connsiteY3"/>
                </a:cxn>
              </a:cxnLst>
              <a:rect l="l" t="t" r="r" b="b"/>
              <a:pathLst>
                <a:path w="66604" h="104065">
                  <a:moveTo>
                    <a:pt x="1416" y="0"/>
                  </a:moveTo>
                  <a:lnTo>
                    <a:pt x="0" y="0"/>
                  </a:lnTo>
                  <a:lnTo>
                    <a:pt x="66605" y="104066"/>
                  </a:lnTo>
                  <a:lnTo>
                    <a:pt x="1416" y="0"/>
                  </a:lnTo>
                  <a:close/>
                </a:path>
              </a:pathLst>
            </a:custGeom>
            <a:solidFill>
              <a:srgbClr val="FFFFFF"/>
            </a:solidFill>
            <a:ln w="176"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9EA39168-E493-4124-836F-B72495524942}"/>
                </a:ext>
              </a:extLst>
            </p:cNvPr>
            <p:cNvSpPr/>
            <p:nvPr/>
          </p:nvSpPr>
          <p:spPr>
            <a:xfrm rot="5400000">
              <a:off x="11063402" y="4159700"/>
              <a:ext cx="478868" cy="758885"/>
            </a:xfrm>
            <a:custGeom>
              <a:avLst/>
              <a:gdLst>
                <a:gd name="connsiteX0" fmla="*/ 59551 w 288100"/>
                <a:gd name="connsiteY0" fmla="*/ 79771 h 456566"/>
                <a:gd name="connsiteX1" fmla="*/ 10797 w 288100"/>
                <a:gd name="connsiteY1" fmla="*/ 0 h 456566"/>
                <a:gd name="connsiteX2" fmla="*/ 0 w 288100"/>
                <a:gd name="connsiteY2" fmla="*/ 0 h 456566"/>
                <a:gd name="connsiteX3" fmla="*/ 288100 w 288100"/>
                <a:gd name="connsiteY3" fmla="*/ 456566 h 456566"/>
                <a:gd name="connsiteX4" fmla="*/ 59551 w 288100"/>
                <a:gd name="connsiteY4" fmla="*/ 79771 h 45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100" h="456566">
                  <a:moveTo>
                    <a:pt x="59551" y="79771"/>
                  </a:moveTo>
                  <a:lnTo>
                    <a:pt x="10797" y="0"/>
                  </a:lnTo>
                  <a:lnTo>
                    <a:pt x="0" y="0"/>
                  </a:lnTo>
                  <a:lnTo>
                    <a:pt x="288100" y="456566"/>
                  </a:lnTo>
                  <a:lnTo>
                    <a:pt x="59551" y="79771"/>
                  </a:lnTo>
                  <a:close/>
                </a:path>
              </a:pathLst>
            </a:custGeom>
            <a:solidFill>
              <a:srgbClr val="FFFFFF"/>
            </a:solidFill>
            <a:ln w="176" cap="flat">
              <a:no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4BEA1708-CE03-44A8-B92E-35D2C4C0DBB4}"/>
                </a:ext>
              </a:extLst>
            </p:cNvPr>
            <p:cNvSpPr/>
            <p:nvPr/>
          </p:nvSpPr>
          <p:spPr>
            <a:xfrm rot="5400000">
              <a:off x="11153403" y="4239091"/>
              <a:ext cx="401092" cy="656659"/>
            </a:xfrm>
            <a:custGeom>
              <a:avLst/>
              <a:gdLst>
                <a:gd name="connsiteX0" fmla="*/ 8215 w 241308"/>
                <a:gd name="connsiteY0" fmla="*/ 0 h 395064"/>
                <a:gd name="connsiteX1" fmla="*/ 0 w 241308"/>
                <a:gd name="connsiteY1" fmla="*/ 0 h 395064"/>
                <a:gd name="connsiteX2" fmla="*/ 241309 w 241308"/>
                <a:gd name="connsiteY2" fmla="*/ 395065 h 395064"/>
                <a:gd name="connsiteX3" fmla="*/ 8215 w 241308"/>
                <a:gd name="connsiteY3" fmla="*/ 0 h 395064"/>
              </a:gdLst>
              <a:ahLst/>
              <a:cxnLst>
                <a:cxn ang="0">
                  <a:pos x="connsiteX0" y="connsiteY0"/>
                </a:cxn>
                <a:cxn ang="0">
                  <a:pos x="connsiteX1" y="connsiteY1"/>
                </a:cxn>
                <a:cxn ang="0">
                  <a:pos x="connsiteX2" y="connsiteY2"/>
                </a:cxn>
                <a:cxn ang="0">
                  <a:pos x="connsiteX3" y="connsiteY3"/>
                </a:cxn>
              </a:cxnLst>
              <a:rect l="l" t="t" r="r" b="b"/>
              <a:pathLst>
                <a:path w="241308" h="395064">
                  <a:moveTo>
                    <a:pt x="8215" y="0"/>
                  </a:moveTo>
                  <a:lnTo>
                    <a:pt x="0" y="0"/>
                  </a:lnTo>
                  <a:lnTo>
                    <a:pt x="241309" y="395065"/>
                  </a:lnTo>
                  <a:lnTo>
                    <a:pt x="8215" y="0"/>
                  </a:lnTo>
                  <a:close/>
                </a:path>
              </a:pathLst>
            </a:custGeom>
            <a:solidFill>
              <a:srgbClr val="FFFFFF"/>
            </a:solidFill>
            <a:ln w="176"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7CD66FB6-C4FF-439A-A706-E92C960C7396}"/>
                </a:ext>
              </a:extLst>
            </p:cNvPr>
            <p:cNvSpPr/>
            <p:nvPr/>
          </p:nvSpPr>
          <p:spPr>
            <a:xfrm rot="5400000">
              <a:off x="11045190" y="4273824"/>
              <a:ext cx="470635" cy="803542"/>
            </a:xfrm>
            <a:custGeom>
              <a:avLst/>
              <a:gdLst>
                <a:gd name="connsiteX0" fmla="*/ 9089 w 283147"/>
                <a:gd name="connsiteY0" fmla="*/ 0 h 483433"/>
                <a:gd name="connsiteX1" fmla="*/ 0 w 283147"/>
                <a:gd name="connsiteY1" fmla="*/ 0 h 483433"/>
                <a:gd name="connsiteX2" fmla="*/ 149101 w 283147"/>
                <a:gd name="connsiteY2" fmla="*/ 255873 h 483433"/>
                <a:gd name="connsiteX3" fmla="*/ 283147 w 283147"/>
                <a:gd name="connsiteY3" fmla="*/ 483433 h 483433"/>
                <a:gd name="connsiteX4" fmla="*/ 9089 w 283147"/>
                <a:gd name="connsiteY4" fmla="*/ 0 h 48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147" h="483433">
                  <a:moveTo>
                    <a:pt x="9089" y="0"/>
                  </a:moveTo>
                  <a:lnTo>
                    <a:pt x="0" y="0"/>
                  </a:lnTo>
                  <a:lnTo>
                    <a:pt x="149101" y="255873"/>
                  </a:lnTo>
                  <a:lnTo>
                    <a:pt x="283147" y="483433"/>
                  </a:lnTo>
                  <a:lnTo>
                    <a:pt x="9089" y="0"/>
                  </a:lnTo>
                  <a:close/>
                </a:path>
              </a:pathLst>
            </a:custGeom>
            <a:solidFill>
              <a:srgbClr val="FFFFFF"/>
            </a:solidFill>
            <a:ln w="176"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61C7E8DF-2B18-4F35-9A7C-5A952BBD7F17}"/>
                </a:ext>
              </a:extLst>
            </p:cNvPr>
            <p:cNvSpPr/>
            <p:nvPr/>
          </p:nvSpPr>
          <p:spPr>
            <a:xfrm rot="5400000">
              <a:off x="11606800" y="4470921"/>
              <a:ext cx="54881" cy="96076"/>
            </a:xfrm>
            <a:custGeom>
              <a:avLst/>
              <a:gdLst>
                <a:gd name="connsiteX0" fmla="*/ 851 w 33018"/>
                <a:gd name="connsiteY0" fmla="*/ 0 h 57802"/>
                <a:gd name="connsiteX1" fmla="*/ 0 w 33018"/>
                <a:gd name="connsiteY1" fmla="*/ 0 h 57802"/>
                <a:gd name="connsiteX2" fmla="*/ 33018 w 33018"/>
                <a:gd name="connsiteY2" fmla="*/ 57802 h 57802"/>
                <a:gd name="connsiteX3" fmla="*/ 851 w 33018"/>
                <a:gd name="connsiteY3" fmla="*/ 0 h 57802"/>
              </a:gdLst>
              <a:ahLst/>
              <a:cxnLst>
                <a:cxn ang="0">
                  <a:pos x="connsiteX0" y="connsiteY0"/>
                </a:cxn>
                <a:cxn ang="0">
                  <a:pos x="connsiteX1" y="connsiteY1"/>
                </a:cxn>
                <a:cxn ang="0">
                  <a:pos x="connsiteX2" y="connsiteY2"/>
                </a:cxn>
                <a:cxn ang="0">
                  <a:pos x="connsiteX3" y="connsiteY3"/>
                </a:cxn>
              </a:cxnLst>
              <a:rect l="l" t="t" r="r" b="b"/>
              <a:pathLst>
                <a:path w="33018" h="57802">
                  <a:moveTo>
                    <a:pt x="851" y="0"/>
                  </a:moveTo>
                  <a:lnTo>
                    <a:pt x="0" y="0"/>
                  </a:lnTo>
                  <a:lnTo>
                    <a:pt x="33018" y="57802"/>
                  </a:lnTo>
                  <a:lnTo>
                    <a:pt x="851" y="0"/>
                  </a:lnTo>
                  <a:close/>
                </a:path>
              </a:pathLst>
            </a:custGeom>
            <a:solidFill>
              <a:srgbClr val="FFFFFF"/>
            </a:solidFill>
            <a:ln w="176"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BE7067C3-20B6-48F1-877A-D4FC0E48034A}"/>
                </a:ext>
              </a:extLst>
            </p:cNvPr>
            <p:cNvSpPr/>
            <p:nvPr/>
          </p:nvSpPr>
          <p:spPr>
            <a:xfrm rot="5400000">
              <a:off x="10981828" y="4322826"/>
              <a:ext cx="503352" cy="897549"/>
            </a:xfrm>
            <a:custGeom>
              <a:avLst/>
              <a:gdLst>
                <a:gd name="connsiteX0" fmla="*/ 302830 w 302830"/>
                <a:gd name="connsiteY0" fmla="*/ 531935 h 539990"/>
                <a:gd name="connsiteX1" fmla="*/ 20382 w 302830"/>
                <a:gd name="connsiteY1" fmla="*/ 6441 h 539990"/>
                <a:gd name="connsiteX2" fmla="*/ 16887 w 302830"/>
                <a:gd name="connsiteY2" fmla="*/ 0 h 539990"/>
                <a:gd name="connsiteX3" fmla="*/ 0 w 302830"/>
                <a:gd name="connsiteY3" fmla="*/ 0 h 539990"/>
                <a:gd name="connsiteX4" fmla="*/ 302830 w 302830"/>
                <a:gd name="connsiteY4" fmla="*/ 539991 h 539990"/>
                <a:gd name="connsiteX5" fmla="*/ 302830 w 302830"/>
                <a:gd name="connsiteY5" fmla="*/ 531935 h 539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30" h="539990">
                  <a:moveTo>
                    <a:pt x="302830" y="531935"/>
                  </a:moveTo>
                  <a:lnTo>
                    <a:pt x="20382" y="6441"/>
                  </a:lnTo>
                  <a:lnTo>
                    <a:pt x="16887" y="0"/>
                  </a:lnTo>
                  <a:lnTo>
                    <a:pt x="0" y="0"/>
                  </a:lnTo>
                  <a:lnTo>
                    <a:pt x="302830" y="539991"/>
                  </a:lnTo>
                  <a:lnTo>
                    <a:pt x="302830" y="531935"/>
                  </a:lnTo>
                  <a:close/>
                </a:path>
              </a:pathLst>
            </a:custGeom>
            <a:solidFill>
              <a:srgbClr val="FFFFFF"/>
            </a:solidFill>
            <a:ln w="176" cap="flat">
              <a:noFill/>
              <a:prstDash val="solid"/>
              <a:miter/>
            </a:ln>
          </p:spPr>
          <p:txBody>
            <a:bodyPr rtlCol="0" anchor="ctr"/>
            <a:lstStyle/>
            <a:p>
              <a:endParaRPr lang="en-IN"/>
            </a:p>
          </p:txBody>
        </p:sp>
        <p:sp>
          <p:nvSpPr>
            <p:cNvPr id="66" name="Freeform: Shape 65">
              <a:extLst>
                <a:ext uri="{FF2B5EF4-FFF2-40B4-BE49-F238E27FC236}">
                  <a16:creationId xmlns:a16="http://schemas.microsoft.com/office/drawing/2014/main" id="{03C9AB2A-3924-4522-B769-9F5A421BB6A2}"/>
                </a:ext>
              </a:extLst>
            </p:cNvPr>
            <p:cNvSpPr/>
            <p:nvPr/>
          </p:nvSpPr>
          <p:spPr>
            <a:xfrm rot="5400000">
              <a:off x="11061573" y="4402567"/>
              <a:ext cx="436200" cy="805218"/>
            </a:xfrm>
            <a:custGeom>
              <a:avLst/>
              <a:gdLst>
                <a:gd name="connsiteX0" fmla="*/ 262430 w 262430"/>
                <a:gd name="connsiteY0" fmla="*/ 471425 h 484441"/>
                <a:gd name="connsiteX1" fmla="*/ 18407 w 262430"/>
                <a:gd name="connsiteY1" fmla="*/ 0 h 484441"/>
                <a:gd name="connsiteX2" fmla="*/ 0 w 262430"/>
                <a:gd name="connsiteY2" fmla="*/ 0 h 484441"/>
                <a:gd name="connsiteX3" fmla="*/ 262430 w 262430"/>
                <a:gd name="connsiteY3" fmla="*/ 484441 h 484441"/>
                <a:gd name="connsiteX4" fmla="*/ 262430 w 262430"/>
                <a:gd name="connsiteY4" fmla="*/ 471425 h 484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430" h="484441">
                  <a:moveTo>
                    <a:pt x="262430" y="471425"/>
                  </a:moveTo>
                  <a:lnTo>
                    <a:pt x="18407" y="0"/>
                  </a:lnTo>
                  <a:lnTo>
                    <a:pt x="0" y="0"/>
                  </a:lnTo>
                  <a:lnTo>
                    <a:pt x="262430" y="484441"/>
                  </a:lnTo>
                  <a:lnTo>
                    <a:pt x="262430" y="471425"/>
                  </a:lnTo>
                  <a:close/>
                </a:path>
              </a:pathLst>
            </a:custGeom>
            <a:solidFill>
              <a:srgbClr val="FFFFFF"/>
            </a:solidFill>
            <a:ln w="176"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978B3B1D-A82A-4C41-882B-2B02716313F9}"/>
                </a:ext>
              </a:extLst>
            </p:cNvPr>
            <p:cNvSpPr/>
            <p:nvPr/>
          </p:nvSpPr>
          <p:spPr>
            <a:xfrm rot="5400000">
              <a:off x="11291717" y="4561887"/>
              <a:ext cx="263457" cy="517666"/>
            </a:xfrm>
            <a:custGeom>
              <a:avLst/>
              <a:gdLst>
                <a:gd name="connsiteX0" fmla="*/ 5389 w 158503"/>
                <a:gd name="connsiteY0" fmla="*/ 0 h 311442"/>
                <a:gd name="connsiteX1" fmla="*/ 0 w 158503"/>
                <a:gd name="connsiteY1" fmla="*/ 0 h 311442"/>
                <a:gd name="connsiteX2" fmla="*/ 158504 w 158503"/>
                <a:gd name="connsiteY2" fmla="*/ 311442 h 311442"/>
                <a:gd name="connsiteX3" fmla="*/ 5389 w 158503"/>
                <a:gd name="connsiteY3" fmla="*/ 0 h 311442"/>
              </a:gdLst>
              <a:ahLst/>
              <a:cxnLst>
                <a:cxn ang="0">
                  <a:pos x="connsiteX0" y="connsiteY0"/>
                </a:cxn>
                <a:cxn ang="0">
                  <a:pos x="connsiteX1" y="connsiteY1"/>
                </a:cxn>
                <a:cxn ang="0">
                  <a:pos x="connsiteX2" y="connsiteY2"/>
                </a:cxn>
                <a:cxn ang="0">
                  <a:pos x="connsiteX3" y="connsiteY3"/>
                </a:cxn>
              </a:cxnLst>
              <a:rect l="l" t="t" r="r" b="b"/>
              <a:pathLst>
                <a:path w="158503" h="311442">
                  <a:moveTo>
                    <a:pt x="5389" y="0"/>
                  </a:moveTo>
                  <a:lnTo>
                    <a:pt x="0" y="0"/>
                  </a:lnTo>
                  <a:lnTo>
                    <a:pt x="158504" y="311442"/>
                  </a:lnTo>
                  <a:lnTo>
                    <a:pt x="5389" y="0"/>
                  </a:lnTo>
                  <a:close/>
                </a:path>
              </a:pathLst>
            </a:custGeom>
            <a:solidFill>
              <a:srgbClr val="FFFFFF"/>
            </a:solidFill>
            <a:ln w="176"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EEB63A75-7D74-41A7-AD0E-3384E945B36F}"/>
                </a:ext>
              </a:extLst>
            </p:cNvPr>
            <p:cNvSpPr/>
            <p:nvPr/>
          </p:nvSpPr>
          <p:spPr>
            <a:xfrm rot="5400000">
              <a:off x="11580813" y="4758043"/>
              <a:ext cx="65645" cy="137286"/>
            </a:xfrm>
            <a:custGeom>
              <a:avLst/>
              <a:gdLst>
                <a:gd name="connsiteX0" fmla="*/ 1087 w 39494"/>
                <a:gd name="connsiteY0" fmla="*/ 0 h 82595"/>
                <a:gd name="connsiteX1" fmla="*/ 0 w 39494"/>
                <a:gd name="connsiteY1" fmla="*/ 0 h 82595"/>
                <a:gd name="connsiteX2" fmla="*/ 39494 w 39494"/>
                <a:gd name="connsiteY2" fmla="*/ 82595 h 82595"/>
                <a:gd name="connsiteX3" fmla="*/ 1087 w 39494"/>
                <a:gd name="connsiteY3" fmla="*/ 0 h 82595"/>
              </a:gdLst>
              <a:ahLst/>
              <a:cxnLst>
                <a:cxn ang="0">
                  <a:pos x="connsiteX0" y="connsiteY0"/>
                </a:cxn>
                <a:cxn ang="0">
                  <a:pos x="connsiteX1" y="connsiteY1"/>
                </a:cxn>
                <a:cxn ang="0">
                  <a:pos x="connsiteX2" y="connsiteY2"/>
                </a:cxn>
                <a:cxn ang="0">
                  <a:pos x="connsiteX3" y="connsiteY3"/>
                </a:cxn>
              </a:cxnLst>
              <a:rect l="l" t="t" r="r" b="b"/>
              <a:pathLst>
                <a:path w="39494" h="82595">
                  <a:moveTo>
                    <a:pt x="1087" y="0"/>
                  </a:moveTo>
                  <a:lnTo>
                    <a:pt x="0" y="0"/>
                  </a:lnTo>
                  <a:lnTo>
                    <a:pt x="39494" y="82595"/>
                  </a:lnTo>
                  <a:lnTo>
                    <a:pt x="1087" y="0"/>
                  </a:lnTo>
                  <a:close/>
                </a:path>
              </a:pathLst>
            </a:custGeom>
            <a:solidFill>
              <a:srgbClr val="FFFFFF"/>
            </a:solidFill>
            <a:ln w="176"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C0535A1A-7F05-487C-807D-D2ACF408CD57}"/>
                </a:ext>
              </a:extLst>
            </p:cNvPr>
            <p:cNvSpPr/>
            <p:nvPr/>
          </p:nvSpPr>
          <p:spPr>
            <a:xfrm rot="5400000">
              <a:off x="11344310" y="4685320"/>
              <a:ext cx="215811" cy="460125"/>
            </a:xfrm>
            <a:custGeom>
              <a:avLst/>
              <a:gdLst>
                <a:gd name="connsiteX0" fmla="*/ 20290 w 129838"/>
                <a:gd name="connsiteY0" fmla="*/ 17380 h 276824"/>
                <a:gd name="connsiteX1" fmla="*/ 18503 w 129838"/>
                <a:gd name="connsiteY1" fmla="*/ 17380 h 276824"/>
                <a:gd name="connsiteX2" fmla="*/ 111172 w 129838"/>
                <a:gd name="connsiteY2" fmla="*/ 218674 h 276824"/>
                <a:gd name="connsiteX3" fmla="*/ 132521 w 129838"/>
                <a:gd name="connsiteY3" fmla="*/ 284619 h 276824"/>
                <a:gd name="connsiteX4" fmla="*/ 10146 w 129838"/>
                <a:gd name="connsiteY4" fmla="*/ 17380 h 276824"/>
                <a:gd name="connsiteX5" fmla="*/ 2692 w 129838"/>
                <a:gd name="connsiteY5" fmla="*/ 17380 h 276824"/>
                <a:gd name="connsiteX6" fmla="*/ 132530 w 129838"/>
                <a:gd name="connsiteY6" fmla="*/ 294205 h 27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838" h="276824">
                  <a:moveTo>
                    <a:pt x="20290" y="17380"/>
                  </a:moveTo>
                  <a:lnTo>
                    <a:pt x="18503" y="17380"/>
                  </a:lnTo>
                  <a:lnTo>
                    <a:pt x="111172" y="218674"/>
                  </a:lnTo>
                  <a:close/>
                  <a:moveTo>
                    <a:pt x="132521" y="284619"/>
                  </a:moveTo>
                  <a:lnTo>
                    <a:pt x="10146" y="17380"/>
                  </a:lnTo>
                  <a:lnTo>
                    <a:pt x="2692" y="17380"/>
                  </a:lnTo>
                  <a:lnTo>
                    <a:pt x="132530" y="294205"/>
                  </a:lnTo>
                  <a:close/>
                </a:path>
              </a:pathLst>
            </a:custGeom>
            <a:solidFill>
              <a:srgbClr val="FFFFFF"/>
            </a:solidFill>
            <a:ln w="176" cap="flat">
              <a:no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ED894C1-E660-4C6D-8818-C9E995010E48}"/>
                </a:ext>
              </a:extLst>
            </p:cNvPr>
            <p:cNvSpPr/>
            <p:nvPr/>
          </p:nvSpPr>
          <p:spPr>
            <a:xfrm rot="5400000">
              <a:off x="11473927" y="4814923"/>
              <a:ext cx="127843" cy="288860"/>
            </a:xfrm>
            <a:custGeom>
              <a:avLst/>
              <a:gdLst>
                <a:gd name="connsiteX0" fmla="*/ 76915 w 76914"/>
                <a:gd name="connsiteY0" fmla="*/ 167243 h 173786"/>
                <a:gd name="connsiteX1" fmla="*/ 4669 w 76914"/>
                <a:gd name="connsiteY1" fmla="*/ 0 h 173786"/>
                <a:gd name="connsiteX2" fmla="*/ 0 w 76914"/>
                <a:gd name="connsiteY2" fmla="*/ 0 h 173786"/>
                <a:gd name="connsiteX3" fmla="*/ 76915 w 76914"/>
                <a:gd name="connsiteY3" fmla="*/ 173786 h 173786"/>
                <a:gd name="connsiteX4" fmla="*/ 76915 w 76914"/>
                <a:gd name="connsiteY4" fmla="*/ 167243 h 173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4" h="173786">
                  <a:moveTo>
                    <a:pt x="76915" y="167243"/>
                  </a:moveTo>
                  <a:lnTo>
                    <a:pt x="4669" y="0"/>
                  </a:lnTo>
                  <a:lnTo>
                    <a:pt x="0" y="0"/>
                  </a:lnTo>
                  <a:lnTo>
                    <a:pt x="76915" y="173786"/>
                  </a:lnTo>
                  <a:lnTo>
                    <a:pt x="76915" y="167243"/>
                  </a:lnTo>
                  <a:close/>
                </a:path>
              </a:pathLst>
            </a:custGeom>
            <a:solidFill>
              <a:srgbClr val="FFFFFF"/>
            </a:solidFill>
            <a:ln w="176" cap="flat">
              <a:noFill/>
              <a:prstDash val="solid"/>
              <a:miter/>
            </a:ln>
          </p:spPr>
          <p:txBody>
            <a:bodyPr rtlCol="0" anchor="ctr"/>
            <a:lstStyle/>
            <a:p>
              <a:endParaRPr lang="en-IN"/>
            </a:p>
          </p:txBody>
        </p:sp>
      </p:grpSp>
      <p:grpSp>
        <p:nvGrpSpPr>
          <p:cNvPr id="74" name="Group 73">
            <a:extLst>
              <a:ext uri="{FF2B5EF4-FFF2-40B4-BE49-F238E27FC236}">
                <a16:creationId xmlns:a16="http://schemas.microsoft.com/office/drawing/2014/main" id="{97723C46-B57A-41E1-9378-AD7B6B7B3920}"/>
              </a:ext>
            </a:extLst>
          </p:cNvPr>
          <p:cNvGrpSpPr/>
          <p:nvPr userDrawn="1"/>
        </p:nvGrpSpPr>
        <p:grpSpPr>
          <a:xfrm>
            <a:off x="12571367" y="44624"/>
            <a:ext cx="1872208" cy="2313645"/>
            <a:chOff x="12674314" y="6424422"/>
            <a:chExt cx="2870527" cy="3547352"/>
          </a:xfrm>
        </p:grpSpPr>
        <p:sp>
          <p:nvSpPr>
            <p:cNvPr id="75" name="Freeform: Shape 74">
              <a:extLst>
                <a:ext uri="{FF2B5EF4-FFF2-40B4-BE49-F238E27FC236}">
                  <a16:creationId xmlns:a16="http://schemas.microsoft.com/office/drawing/2014/main" id="{007BD787-EF40-4369-8BDF-EC0EE0F4FD9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6" name="Text Placeholder 15">
              <a:extLst>
                <a:ext uri="{FF2B5EF4-FFF2-40B4-BE49-F238E27FC236}">
                  <a16:creationId xmlns:a16="http://schemas.microsoft.com/office/drawing/2014/main" id="{B953DF0A-FFBA-4314-84DF-AE2C6B5D2BB0}"/>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5762026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2 Key/feature message slides">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Agenda </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2063552" y="2145978"/>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1067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/01</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‹nº›</a:t>
            </a:fld>
            <a:endParaRPr lang="en-IN" dirty="0"/>
          </a:p>
        </p:txBody>
      </p:sp>
      <p:sp>
        <p:nvSpPr>
          <p:cNvPr id="21" name="Text Placeholder 28">
            <a:extLst>
              <a:ext uri="{FF2B5EF4-FFF2-40B4-BE49-F238E27FC236}">
                <a16:creationId xmlns:a16="http://schemas.microsoft.com/office/drawing/2014/main" id="{9B1268D8-A086-4495-A706-E9A6E8867F40}"/>
              </a:ext>
            </a:extLst>
          </p:cNvPr>
          <p:cNvSpPr>
            <a:spLocks noGrp="1"/>
          </p:cNvSpPr>
          <p:nvPr>
            <p:ph type="body" sz="quarter" idx="34" hasCustomPrompt="1"/>
          </p:nvPr>
        </p:nvSpPr>
        <p:spPr>
          <a:xfrm>
            <a:off x="2063552" y="295355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22" name="Text Placeholder 28">
            <a:extLst>
              <a:ext uri="{FF2B5EF4-FFF2-40B4-BE49-F238E27FC236}">
                <a16:creationId xmlns:a16="http://schemas.microsoft.com/office/drawing/2014/main" id="{9F994B71-9934-4A9D-B24B-F890AEBC27C4}"/>
              </a:ext>
            </a:extLst>
          </p:cNvPr>
          <p:cNvSpPr>
            <a:spLocks noGrp="1"/>
          </p:cNvSpPr>
          <p:nvPr>
            <p:ph type="body" sz="quarter" idx="35" hasCustomPrompt="1"/>
          </p:nvPr>
        </p:nvSpPr>
        <p:spPr>
          <a:xfrm>
            <a:off x="11067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/02</a:t>
            </a:r>
          </a:p>
        </p:txBody>
      </p:sp>
      <p:sp>
        <p:nvSpPr>
          <p:cNvPr id="24" name="Text Placeholder 28">
            <a:extLst>
              <a:ext uri="{FF2B5EF4-FFF2-40B4-BE49-F238E27FC236}">
                <a16:creationId xmlns:a16="http://schemas.microsoft.com/office/drawing/2014/main" id="{2D96D441-E6CD-4AE2-908F-4314E0CBA67C}"/>
              </a:ext>
            </a:extLst>
          </p:cNvPr>
          <p:cNvSpPr>
            <a:spLocks noGrp="1"/>
          </p:cNvSpPr>
          <p:nvPr>
            <p:ph type="body" sz="quarter" idx="36" hasCustomPrompt="1"/>
          </p:nvPr>
        </p:nvSpPr>
        <p:spPr>
          <a:xfrm>
            <a:off x="2063552" y="3765086"/>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5" name="Text Placeholder 28">
            <a:extLst>
              <a:ext uri="{FF2B5EF4-FFF2-40B4-BE49-F238E27FC236}">
                <a16:creationId xmlns:a16="http://schemas.microsoft.com/office/drawing/2014/main" id="{721A4C01-A933-4DA8-BDDF-1092CD319886}"/>
              </a:ext>
            </a:extLst>
          </p:cNvPr>
          <p:cNvSpPr>
            <a:spLocks noGrp="1"/>
          </p:cNvSpPr>
          <p:nvPr>
            <p:ph type="body" sz="quarter" idx="37" hasCustomPrompt="1"/>
          </p:nvPr>
        </p:nvSpPr>
        <p:spPr>
          <a:xfrm>
            <a:off x="11067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/03</a:t>
            </a:r>
          </a:p>
        </p:txBody>
      </p:sp>
      <p:sp>
        <p:nvSpPr>
          <p:cNvPr id="36" name="Text Placeholder 28">
            <a:extLst>
              <a:ext uri="{FF2B5EF4-FFF2-40B4-BE49-F238E27FC236}">
                <a16:creationId xmlns:a16="http://schemas.microsoft.com/office/drawing/2014/main" id="{E21D5CB0-4E34-4722-A505-AD6D6B870D52}"/>
              </a:ext>
            </a:extLst>
          </p:cNvPr>
          <p:cNvSpPr>
            <a:spLocks noGrp="1"/>
          </p:cNvSpPr>
          <p:nvPr>
            <p:ph type="body" sz="quarter" idx="38" hasCustomPrompt="1"/>
          </p:nvPr>
        </p:nvSpPr>
        <p:spPr>
          <a:xfrm>
            <a:off x="2063552" y="458423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7" name="Text Placeholder 28">
            <a:extLst>
              <a:ext uri="{FF2B5EF4-FFF2-40B4-BE49-F238E27FC236}">
                <a16:creationId xmlns:a16="http://schemas.microsoft.com/office/drawing/2014/main" id="{19252C90-E835-4267-A271-34CFD54C8246}"/>
              </a:ext>
            </a:extLst>
          </p:cNvPr>
          <p:cNvSpPr>
            <a:spLocks noGrp="1"/>
          </p:cNvSpPr>
          <p:nvPr>
            <p:ph type="body" sz="quarter" idx="39" hasCustomPrompt="1"/>
          </p:nvPr>
        </p:nvSpPr>
        <p:spPr>
          <a:xfrm>
            <a:off x="11067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/04</a:t>
            </a:r>
          </a:p>
        </p:txBody>
      </p:sp>
      <p:sp>
        <p:nvSpPr>
          <p:cNvPr id="38" name="Text Placeholder 28">
            <a:extLst>
              <a:ext uri="{FF2B5EF4-FFF2-40B4-BE49-F238E27FC236}">
                <a16:creationId xmlns:a16="http://schemas.microsoft.com/office/drawing/2014/main" id="{CBD1A3CB-E76B-4E03-91C8-2CD8BAC817E7}"/>
              </a:ext>
            </a:extLst>
          </p:cNvPr>
          <p:cNvSpPr>
            <a:spLocks noGrp="1"/>
          </p:cNvSpPr>
          <p:nvPr>
            <p:ph type="body" sz="quarter" idx="40" hasCustomPrompt="1"/>
          </p:nvPr>
        </p:nvSpPr>
        <p:spPr>
          <a:xfrm>
            <a:off x="2063552" y="5416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39" name="Text Placeholder 28">
            <a:extLst>
              <a:ext uri="{FF2B5EF4-FFF2-40B4-BE49-F238E27FC236}">
                <a16:creationId xmlns:a16="http://schemas.microsoft.com/office/drawing/2014/main" id="{9330C38E-13D5-46F0-A1F5-54C2AF5F0024}"/>
              </a:ext>
            </a:extLst>
          </p:cNvPr>
          <p:cNvSpPr>
            <a:spLocks noGrp="1"/>
          </p:cNvSpPr>
          <p:nvPr>
            <p:ph type="body" sz="quarter" idx="41" hasCustomPrompt="1"/>
          </p:nvPr>
        </p:nvSpPr>
        <p:spPr>
          <a:xfrm>
            <a:off x="11067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/05</a:t>
            </a:r>
          </a:p>
        </p:txBody>
      </p:sp>
      <p:sp>
        <p:nvSpPr>
          <p:cNvPr id="40" name="Text Placeholder 28">
            <a:extLst>
              <a:ext uri="{FF2B5EF4-FFF2-40B4-BE49-F238E27FC236}">
                <a16:creationId xmlns:a16="http://schemas.microsoft.com/office/drawing/2014/main" id="{532137AA-B605-4A60-861C-FE1E500231BC}"/>
              </a:ext>
            </a:extLst>
          </p:cNvPr>
          <p:cNvSpPr>
            <a:spLocks noGrp="1"/>
          </p:cNvSpPr>
          <p:nvPr>
            <p:ph type="body" sz="quarter" idx="42" hasCustomPrompt="1"/>
          </p:nvPr>
        </p:nvSpPr>
        <p:spPr>
          <a:xfrm>
            <a:off x="7308652" y="213440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1" name="Text Placeholder 28">
            <a:extLst>
              <a:ext uri="{FF2B5EF4-FFF2-40B4-BE49-F238E27FC236}">
                <a16:creationId xmlns:a16="http://schemas.microsoft.com/office/drawing/2014/main" id="{BD666E5F-F144-408D-8435-C59F040A809F}"/>
              </a:ext>
            </a:extLst>
          </p:cNvPr>
          <p:cNvSpPr>
            <a:spLocks noGrp="1"/>
          </p:cNvSpPr>
          <p:nvPr>
            <p:ph type="body" sz="quarter" idx="43" hasCustomPrompt="1"/>
          </p:nvPr>
        </p:nvSpPr>
        <p:spPr>
          <a:xfrm>
            <a:off x="63518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/06</a:t>
            </a:r>
          </a:p>
        </p:txBody>
      </p:sp>
      <p:sp>
        <p:nvSpPr>
          <p:cNvPr id="42" name="Text Placeholder 28">
            <a:extLst>
              <a:ext uri="{FF2B5EF4-FFF2-40B4-BE49-F238E27FC236}">
                <a16:creationId xmlns:a16="http://schemas.microsoft.com/office/drawing/2014/main" id="{00B59E1D-A73B-475F-850E-0DD7542E9BCA}"/>
              </a:ext>
            </a:extLst>
          </p:cNvPr>
          <p:cNvSpPr>
            <a:spLocks noGrp="1"/>
          </p:cNvSpPr>
          <p:nvPr>
            <p:ph type="body" sz="quarter" idx="44" hasCustomPrompt="1"/>
          </p:nvPr>
        </p:nvSpPr>
        <p:spPr>
          <a:xfrm>
            <a:off x="7308652" y="295355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3" name="Text Placeholder 28">
            <a:extLst>
              <a:ext uri="{FF2B5EF4-FFF2-40B4-BE49-F238E27FC236}">
                <a16:creationId xmlns:a16="http://schemas.microsoft.com/office/drawing/2014/main" id="{222DEC85-35ED-4197-9509-AA971F6EBA1A}"/>
              </a:ext>
            </a:extLst>
          </p:cNvPr>
          <p:cNvSpPr>
            <a:spLocks noGrp="1"/>
          </p:cNvSpPr>
          <p:nvPr>
            <p:ph type="body" sz="quarter" idx="45" hasCustomPrompt="1"/>
          </p:nvPr>
        </p:nvSpPr>
        <p:spPr>
          <a:xfrm>
            <a:off x="63518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/07</a:t>
            </a:r>
          </a:p>
        </p:txBody>
      </p:sp>
      <p:sp>
        <p:nvSpPr>
          <p:cNvPr id="44" name="Text Placeholder 28">
            <a:extLst>
              <a:ext uri="{FF2B5EF4-FFF2-40B4-BE49-F238E27FC236}">
                <a16:creationId xmlns:a16="http://schemas.microsoft.com/office/drawing/2014/main" id="{76EE4341-C0D7-45ED-BC25-FBBA5C2F16F4}"/>
              </a:ext>
            </a:extLst>
          </p:cNvPr>
          <p:cNvSpPr>
            <a:spLocks noGrp="1"/>
          </p:cNvSpPr>
          <p:nvPr>
            <p:ph type="body" sz="quarter" idx="46" hasCustomPrompt="1"/>
          </p:nvPr>
        </p:nvSpPr>
        <p:spPr>
          <a:xfrm>
            <a:off x="7308652" y="3765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5" name="Text Placeholder 28">
            <a:extLst>
              <a:ext uri="{FF2B5EF4-FFF2-40B4-BE49-F238E27FC236}">
                <a16:creationId xmlns:a16="http://schemas.microsoft.com/office/drawing/2014/main" id="{9BD51256-096B-4588-BD1D-2F027923B7C4}"/>
              </a:ext>
            </a:extLst>
          </p:cNvPr>
          <p:cNvSpPr>
            <a:spLocks noGrp="1"/>
          </p:cNvSpPr>
          <p:nvPr>
            <p:ph type="body" sz="quarter" idx="47" hasCustomPrompt="1"/>
          </p:nvPr>
        </p:nvSpPr>
        <p:spPr>
          <a:xfrm>
            <a:off x="63518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/08</a:t>
            </a:r>
          </a:p>
        </p:txBody>
      </p:sp>
      <p:sp>
        <p:nvSpPr>
          <p:cNvPr id="46" name="Text Placeholder 28">
            <a:extLst>
              <a:ext uri="{FF2B5EF4-FFF2-40B4-BE49-F238E27FC236}">
                <a16:creationId xmlns:a16="http://schemas.microsoft.com/office/drawing/2014/main" id="{427C43A1-827D-4CF4-AE3D-372B8B54B0AD}"/>
              </a:ext>
            </a:extLst>
          </p:cNvPr>
          <p:cNvSpPr>
            <a:spLocks noGrp="1"/>
          </p:cNvSpPr>
          <p:nvPr>
            <p:ph type="body" sz="quarter" idx="48" hasCustomPrompt="1"/>
          </p:nvPr>
        </p:nvSpPr>
        <p:spPr>
          <a:xfrm>
            <a:off x="7308652" y="458423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7" name="Text Placeholder 28">
            <a:extLst>
              <a:ext uri="{FF2B5EF4-FFF2-40B4-BE49-F238E27FC236}">
                <a16:creationId xmlns:a16="http://schemas.microsoft.com/office/drawing/2014/main" id="{4251262F-D165-429F-8D63-1D439850EB85}"/>
              </a:ext>
            </a:extLst>
          </p:cNvPr>
          <p:cNvSpPr>
            <a:spLocks noGrp="1"/>
          </p:cNvSpPr>
          <p:nvPr>
            <p:ph type="body" sz="quarter" idx="49" hasCustomPrompt="1"/>
          </p:nvPr>
        </p:nvSpPr>
        <p:spPr>
          <a:xfrm>
            <a:off x="63518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/09</a:t>
            </a:r>
          </a:p>
        </p:txBody>
      </p:sp>
      <p:sp>
        <p:nvSpPr>
          <p:cNvPr id="48" name="Text Placeholder 28">
            <a:extLst>
              <a:ext uri="{FF2B5EF4-FFF2-40B4-BE49-F238E27FC236}">
                <a16:creationId xmlns:a16="http://schemas.microsoft.com/office/drawing/2014/main" id="{628A0D8E-9A31-4D33-9539-F8DC0FFB2127}"/>
              </a:ext>
            </a:extLst>
          </p:cNvPr>
          <p:cNvSpPr>
            <a:spLocks noGrp="1"/>
          </p:cNvSpPr>
          <p:nvPr>
            <p:ph type="body" sz="quarter" idx="50" hasCustomPrompt="1"/>
          </p:nvPr>
        </p:nvSpPr>
        <p:spPr>
          <a:xfrm>
            <a:off x="7308652" y="5416085"/>
            <a:ext cx="3672409" cy="246158"/>
          </a:xfrm>
        </p:spPr>
        <p:txBody>
          <a:bodyPr anchor="ctr">
            <a:spAutoFit/>
          </a:bodyPr>
          <a:lstStyle>
            <a:lvl1pPr algn="l">
              <a:defRPr>
                <a:solidFill>
                  <a:schemeClr val="tx2"/>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49" name="Text Placeholder 28">
            <a:extLst>
              <a:ext uri="{FF2B5EF4-FFF2-40B4-BE49-F238E27FC236}">
                <a16:creationId xmlns:a16="http://schemas.microsoft.com/office/drawing/2014/main" id="{EDFA8D51-036F-4E6D-A704-774E3B095DAE}"/>
              </a:ext>
            </a:extLst>
          </p:cNvPr>
          <p:cNvSpPr>
            <a:spLocks noGrp="1"/>
          </p:cNvSpPr>
          <p:nvPr>
            <p:ph type="body" sz="quarter" idx="51" hasCustomPrompt="1"/>
          </p:nvPr>
        </p:nvSpPr>
        <p:spPr>
          <a:xfrm>
            <a:off x="63518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/10</a:t>
            </a:r>
          </a:p>
        </p:txBody>
      </p:sp>
      <p:pic>
        <p:nvPicPr>
          <p:cNvPr id="50" name="Graphic 49">
            <a:extLst>
              <a:ext uri="{FF2B5EF4-FFF2-40B4-BE49-F238E27FC236}">
                <a16:creationId xmlns:a16="http://schemas.microsoft.com/office/drawing/2014/main" id="{9CB9FA14-F749-40AD-A654-4A5EBE03A8DE}"/>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rot="16200000">
            <a:off x="9492341" y="3154983"/>
            <a:ext cx="4911935" cy="486196"/>
          </a:xfrm>
          <a:prstGeom prst="rect">
            <a:avLst/>
          </a:prstGeom>
        </p:spPr>
      </p:pic>
      <p:sp>
        <p:nvSpPr>
          <p:cNvPr id="30" name="Text Placeholder 32">
            <a:extLst>
              <a:ext uri="{FF2B5EF4-FFF2-40B4-BE49-F238E27FC236}">
                <a16:creationId xmlns:a16="http://schemas.microsoft.com/office/drawing/2014/main" id="{EE5AB196-3190-4D21-9784-1E154DD8D947}"/>
              </a:ext>
            </a:extLst>
          </p:cNvPr>
          <p:cNvSpPr>
            <a:spLocks noGrp="1"/>
          </p:cNvSpPr>
          <p:nvPr>
            <p:ph type="body" sz="quarter" idx="25" hasCustomPrompt="1"/>
          </p:nvPr>
        </p:nvSpPr>
        <p:spPr>
          <a:xfrm>
            <a:off x="1114148" y="942114"/>
            <a:ext cx="462181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55" name="Group 54">
            <a:extLst>
              <a:ext uri="{FF2B5EF4-FFF2-40B4-BE49-F238E27FC236}">
                <a16:creationId xmlns:a16="http://schemas.microsoft.com/office/drawing/2014/main" id="{3F0D8EF5-3BF3-4AEB-BF63-B942B80EB818}"/>
              </a:ext>
            </a:extLst>
          </p:cNvPr>
          <p:cNvGrpSpPr/>
          <p:nvPr userDrawn="1"/>
        </p:nvGrpSpPr>
        <p:grpSpPr>
          <a:xfrm>
            <a:off x="11184000" y="6562800"/>
            <a:ext cx="1008000" cy="295200"/>
            <a:chOff x="-4575695" y="8264475"/>
            <a:chExt cx="15209243" cy="4446102"/>
          </a:xfrm>
        </p:grpSpPr>
        <p:sp>
          <p:nvSpPr>
            <p:cNvPr id="56" name="Rectangle 55">
              <a:extLst>
                <a:ext uri="{FF2B5EF4-FFF2-40B4-BE49-F238E27FC236}">
                  <a16:creationId xmlns:a16="http://schemas.microsoft.com/office/drawing/2014/main" id="{13F0AF12-D19E-45B5-863A-BF07E8CD7A92}"/>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7" name="Group 56">
              <a:extLst>
                <a:ext uri="{FF2B5EF4-FFF2-40B4-BE49-F238E27FC236}">
                  <a16:creationId xmlns:a16="http://schemas.microsoft.com/office/drawing/2014/main" id="{7FAC5D0E-BEF3-44D3-8130-CBCBEB9EACD9}"/>
                </a:ext>
              </a:extLst>
            </p:cNvPr>
            <p:cNvGrpSpPr/>
            <p:nvPr userDrawn="1"/>
          </p:nvGrpSpPr>
          <p:grpSpPr>
            <a:xfrm>
              <a:off x="-2666274" y="9751326"/>
              <a:ext cx="11390400" cy="1472400"/>
              <a:chOff x="2087541" y="-1621965"/>
              <a:chExt cx="12192054" cy="1578711"/>
            </a:xfrm>
          </p:grpSpPr>
          <p:sp>
            <p:nvSpPr>
              <p:cNvPr id="58" name="Freeform: Shape 57">
                <a:extLst>
                  <a:ext uri="{FF2B5EF4-FFF2-40B4-BE49-F238E27FC236}">
                    <a16:creationId xmlns:a16="http://schemas.microsoft.com/office/drawing/2014/main" id="{699E0EF7-B480-4F8A-A0DA-FFAA441B331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78953FCE-EF35-40DB-9D58-23EECA5ED7A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C08A8B4B-111C-40F2-9DF6-4D6343E0C83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4" name="Group 53">
            <a:extLst>
              <a:ext uri="{FF2B5EF4-FFF2-40B4-BE49-F238E27FC236}">
                <a16:creationId xmlns:a16="http://schemas.microsoft.com/office/drawing/2014/main" id="{90897F8E-66BA-4DBE-99A6-90EAB303B541}"/>
              </a:ext>
            </a:extLst>
          </p:cNvPr>
          <p:cNvGrpSpPr/>
          <p:nvPr userDrawn="1"/>
        </p:nvGrpSpPr>
        <p:grpSpPr>
          <a:xfrm>
            <a:off x="12571367" y="44624"/>
            <a:ext cx="1872208" cy="2313645"/>
            <a:chOff x="12674314" y="6424422"/>
            <a:chExt cx="2870527" cy="3547352"/>
          </a:xfrm>
        </p:grpSpPr>
        <p:sp>
          <p:nvSpPr>
            <p:cNvPr id="61" name="Freeform: Shape 60">
              <a:extLst>
                <a:ext uri="{FF2B5EF4-FFF2-40B4-BE49-F238E27FC236}">
                  <a16:creationId xmlns:a16="http://schemas.microsoft.com/office/drawing/2014/main" id="{10FD3933-A4D8-4717-AD8B-A0464086065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2" name="Text Placeholder 15">
              <a:extLst>
                <a:ext uri="{FF2B5EF4-FFF2-40B4-BE49-F238E27FC236}">
                  <a16:creationId xmlns:a16="http://schemas.microsoft.com/office/drawing/2014/main" id="{D6D2FF5A-AFD8-4F77-AF33-57204F0D3E6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605854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2 Key/feature message slides">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9A3A4418-D496-472A-9865-838592AB4380}"/>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Agenda </a:t>
            </a:r>
            <a:endParaRPr lang="hi-IN" dirty="0"/>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1067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/01</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22" name="Text Placeholder 28">
            <a:extLst>
              <a:ext uri="{FF2B5EF4-FFF2-40B4-BE49-F238E27FC236}">
                <a16:creationId xmlns:a16="http://schemas.microsoft.com/office/drawing/2014/main" id="{9F994B71-9934-4A9D-B24B-F890AEBC27C4}"/>
              </a:ext>
            </a:extLst>
          </p:cNvPr>
          <p:cNvSpPr>
            <a:spLocks noGrp="1"/>
          </p:cNvSpPr>
          <p:nvPr>
            <p:ph type="body" sz="quarter" idx="35" hasCustomPrompt="1"/>
          </p:nvPr>
        </p:nvSpPr>
        <p:spPr>
          <a:xfrm>
            <a:off x="11067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/02</a:t>
            </a:r>
          </a:p>
        </p:txBody>
      </p:sp>
      <p:sp>
        <p:nvSpPr>
          <p:cNvPr id="35" name="Text Placeholder 28">
            <a:extLst>
              <a:ext uri="{FF2B5EF4-FFF2-40B4-BE49-F238E27FC236}">
                <a16:creationId xmlns:a16="http://schemas.microsoft.com/office/drawing/2014/main" id="{721A4C01-A933-4DA8-BDDF-1092CD319886}"/>
              </a:ext>
            </a:extLst>
          </p:cNvPr>
          <p:cNvSpPr>
            <a:spLocks noGrp="1"/>
          </p:cNvSpPr>
          <p:nvPr>
            <p:ph type="body" sz="quarter" idx="37" hasCustomPrompt="1"/>
          </p:nvPr>
        </p:nvSpPr>
        <p:spPr>
          <a:xfrm>
            <a:off x="11067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/03</a:t>
            </a:r>
          </a:p>
        </p:txBody>
      </p:sp>
      <p:sp>
        <p:nvSpPr>
          <p:cNvPr id="37" name="Text Placeholder 28">
            <a:extLst>
              <a:ext uri="{FF2B5EF4-FFF2-40B4-BE49-F238E27FC236}">
                <a16:creationId xmlns:a16="http://schemas.microsoft.com/office/drawing/2014/main" id="{19252C90-E835-4267-A271-34CFD54C8246}"/>
              </a:ext>
            </a:extLst>
          </p:cNvPr>
          <p:cNvSpPr>
            <a:spLocks noGrp="1"/>
          </p:cNvSpPr>
          <p:nvPr>
            <p:ph type="body" sz="quarter" idx="39" hasCustomPrompt="1"/>
          </p:nvPr>
        </p:nvSpPr>
        <p:spPr>
          <a:xfrm>
            <a:off x="11067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/04</a:t>
            </a:r>
          </a:p>
        </p:txBody>
      </p:sp>
      <p:sp>
        <p:nvSpPr>
          <p:cNvPr id="39" name="Text Placeholder 28">
            <a:extLst>
              <a:ext uri="{FF2B5EF4-FFF2-40B4-BE49-F238E27FC236}">
                <a16:creationId xmlns:a16="http://schemas.microsoft.com/office/drawing/2014/main" id="{9330C38E-13D5-46F0-A1F5-54C2AF5F0024}"/>
              </a:ext>
            </a:extLst>
          </p:cNvPr>
          <p:cNvSpPr>
            <a:spLocks noGrp="1"/>
          </p:cNvSpPr>
          <p:nvPr>
            <p:ph type="body" sz="quarter" idx="41" hasCustomPrompt="1"/>
          </p:nvPr>
        </p:nvSpPr>
        <p:spPr>
          <a:xfrm>
            <a:off x="11067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/05</a:t>
            </a:r>
          </a:p>
        </p:txBody>
      </p:sp>
      <p:sp>
        <p:nvSpPr>
          <p:cNvPr id="41" name="Text Placeholder 28">
            <a:extLst>
              <a:ext uri="{FF2B5EF4-FFF2-40B4-BE49-F238E27FC236}">
                <a16:creationId xmlns:a16="http://schemas.microsoft.com/office/drawing/2014/main" id="{BD666E5F-F144-408D-8435-C59F040A809F}"/>
              </a:ext>
            </a:extLst>
          </p:cNvPr>
          <p:cNvSpPr>
            <a:spLocks noGrp="1"/>
          </p:cNvSpPr>
          <p:nvPr>
            <p:ph type="body" sz="quarter" idx="43" hasCustomPrompt="1"/>
          </p:nvPr>
        </p:nvSpPr>
        <p:spPr>
          <a:xfrm>
            <a:off x="6351832" y="189782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/06</a:t>
            </a:r>
          </a:p>
        </p:txBody>
      </p:sp>
      <p:sp>
        <p:nvSpPr>
          <p:cNvPr id="43" name="Text Placeholder 28">
            <a:extLst>
              <a:ext uri="{FF2B5EF4-FFF2-40B4-BE49-F238E27FC236}">
                <a16:creationId xmlns:a16="http://schemas.microsoft.com/office/drawing/2014/main" id="{222DEC85-35ED-4197-9509-AA971F6EBA1A}"/>
              </a:ext>
            </a:extLst>
          </p:cNvPr>
          <p:cNvSpPr>
            <a:spLocks noGrp="1"/>
          </p:cNvSpPr>
          <p:nvPr>
            <p:ph type="body" sz="quarter" idx="45" hasCustomPrompt="1"/>
          </p:nvPr>
        </p:nvSpPr>
        <p:spPr>
          <a:xfrm>
            <a:off x="6351832" y="271697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/07</a:t>
            </a:r>
          </a:p>
        </p:txBody>
      </p:sp>
      <p:sp>
        <p:nvSpPr>
          <p:cNvPr id="45" name="Text Placeholder 28">
            <a:extLst>
              <a:ext uri="{FF2B5EF4-FFF2-40B4-BE49-F238E27FC236}">
                <a16:creationId xmlns:a16="http://schemas.microsoft.com/office/drawing/2014/main" id="{9BD51256-096B-4588-BD1D-2F027923B7C4}"/>
              </a:ext>
            </a:extLst>
          </p:cNvPr>
          <p:cNvSpPr>
            <a:spLocks noGrp="1"/>
          </p:cNvSpPr>
          <p:nvPr>
            <p:ph type="body" sz="quarter" idx="47" hasCustomPrompt="1"/>
          </p:nvPr>
        </p:nvSpPr>
        <p:spPr>
          <a:xfrm>
            <a:off x="6351832" y="3528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/08</a:t>
            </a:r>
          </a:p>
        </p:txBody>
      </p:sp>
      <p:sp>
        <p:nvSpPr>
          <p:cNvPr id="47" name="Text Placeholder 28">
            <a:extLst>
              <a:ext uri="{FF2B5EF4-FFF2-40B4-BE49-F238E27FC236}">
                <a16:creationId xmlns:a16="http://schemas.microsoft.com/office/drawing/2014/main" id="{4251262F-D165-429F-8D63-1D439850EB85}"/>
              </a:ext>
            </a:extLst>
          </p:cNvPr>
          <p:cNvSpPr>
            <a:spLocks noGrp="1"/>
          </p:cNvSpPr>
          <p:nvPr>
            <p:ph type="body" sz="quarter" idx="49" hasCustomPrompt="1"/>
          </p:nvPr>
        </p:nvSpPr>
        <p:spPr>
          <a:xfrm>
            <a:off x="6351832" y="434765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/09</a:t>
            </a:r>
          </a:p>
        </p:txBody>
      </p:sp>
      <p:sp>
        <p:nvSpPr>
          <p:cNvPr id="49" name="Text Placeholder 28">
            <a:extLst>
              <a:ext uri="{FF2B5EF4-FFF2-40B4-BE49-F238E27FC236}">
                <a16:creationId xmlns:a16="http://schemas.microsoft.com/office/drawing/2014/main" id="{EDFA8D51-036F-4E6D-A704-774E3B095DAE}"/>
              </a:ext>
            </a:extLst>
          </p:cNvPr>
          <p:cNvSpPr>
            <a:spLocks noGrp="1"/>
          </p:cNvSpPr>
          <p:nvPr>
            <p:ph type="body" sz="quarter" idx="51" hasCustomPrompt="1"/>
          </p:nvPr>
        </p:nvSpPr>
        <p:spPr>
          <a:xfrm>
            <a:off x="6351832" y="5179500"/>
            <a:ext cx="924669" cy="674549"/>
          </a:xfrm>
        </p:spPr>
        <p:txBody>
          <a:bodyPr>
            <a:normAutofit/>
          </a:bodyPr>
          <a:lstStyle>
            <a:lvl1pPr algn="l">
              <a:defRPr sz="3600" b="1">
                <a:solidFill>
                  <a:schemeClr val="bg2"/>
                </a:solidFill>
                <a:latin typeface="+mn-lt"/>
              </a:defRPr>
            </a:lvl1pPr>
            <a:lvl2pPr>
              <a:defRPr>
                <a:solidFill>
                  <a:schemeClr val="accent1"/>
                </a:solidFill>
              </a:defRPr>
            </a:lvl2pPr>
            <a:lvl3pPr>
              <a:defRPr>
                <a:solidFill>
                  <a:schemeClr val="accent1"/>
                </a:solidFill>
              </a:defRPr>
            </a:lvl3pPr>
            <a:lvl4pPr>
              <a:defRPr>
                <a:solidFill>
                  <a:schemeClr val="accent1"/>
                </a:solidFill>
              </a:defRPr>
            </a:lvl4pPr>
          </a:lstStyle>
          <a:p>
            <a:pPr lvl="0"/>
            <a:r>
              <a:rPr lang="en-US" dirty="0"/>
              <a:t>/10</a:t>
            </a:r>
          </a:p>
        </p:txBody>
      </p:sp>
      <p:pic>
        <p:nvPicPr>
          <p:cNvPr id="50" name="Graphic 49">
            <a:extLst>
              <a:ext uri="{FF2B5EF4-FFF2-40B4-BE49-F238E27FC236}">
                <a16:creationId xmlns:a16="http://schemas.microsoft.com/office/drawing/2014/main" id="{9CB9FA14-F749-40AD-A654-4A5EBE03A8DE}"/>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rot="16200000">
            <a:off x="9492341" y="3154983"/>
            <a:ext cx="4911935" cy="486196"/>
          </a:xfrm>
          <a:prstGeom prst="rect">
            <a:avLst/>
          </a:prstGeom>
        </p:spPr>
      </p:pic>
      <p:sp>
        <p:nvSpPr>
          <p:cNvPr id="51" name="Text Placeholder 32">
            <a:extLst>
              <a:ext uri="{FF2B5EF4-FFF2-40B4-BE49-F238E27FC236}">
                <a16:creationId xmlns:a16="http://schemas.microsoft.com/office/drawing/2014/main" id="{DB21D6C3-4350-4952-84CC-06C9E9307AC1}"/>
              </a:ext>
            </a:extLst>
          </p:cNvPr>
          <p:cNvSpPr>
            <a:spLocks noGrp="1"/>
          </p:cNvSpPr>
          <p:nvPr>
            <p:ph type="body" sz="quarter" idx="25" hasCustomPrompt="1"/>
          </p:nvPr>
        </p:nvSpPr>
        <p:spPr>
          <a:xfrm>
            <a:off x="1114148" y="942114"/>
            <a:ext cx="462181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62" name="Text Placeholder 28">
            <a:extLst>
              <a:ext uri="{FF2B5EF4-FFF2-40B4-BE49-F238E27FC236}">
                <a16:creationId xmlns:a16="http://schemas.microsoft.com/office/drawing/2014/main" id="{A77DBBAE-2F1C-4EE7-ADD4-731A4B90F9D5}"/>
              </a:ext>
            </a:extLst>
          </p:cNvPr>
          <p:cNvSpPr>
            <a:spLocks noGrp="1"/>
          </p:cNvSpPr>
          <p:nvPr>
            <p:ph type="body" sz="quarter" idx="27" hasCustomPrompt="1"/>
          </p:nvPr>
        </p:nvSpPr>
        <p:spPr>
          <a:xfrm>
            <a:off x="2063552" y="2145978"/>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3" name="Text Placeholder 28">
            <a:extLst>
              <a:ext uri="{FF2B5EF4-FFF2-40B4-BE49-F238E27FC236}">
                <a16:creationId xmlns:a16="http://schemas.microsoft.com/office/drawing/2014/main" id="{A25397C0-DF2E-41CA-85AC-AE1AB2A347F3}"/>
              </a:ext>
            </a:extLst>
          </p:cNvPr>
          <p:cNvSpPr>
            <a:spLocks noGrp="1"/>
          </p:cNvSpPr>
          <p:nvPr>
            <p:ph type="body" sz="quarter" idx="34" hasCustomPrompt="1"/>
          </p:nvPr>
        </p:nvSpPr>
        <p:spPr>
          <a:xfrm>
            <a:off x="2063552" y="295355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4" name="Text Placeholder 28">
            <a:extLst>
              <a:ext uri="{FF2B5EF4-FFF2-40B4-BE49-F238E27FC236}">
                <a16:creationId xmlns:a16="http://schemas.microsoft.com/office/drawing/2014/main" id="{321989C8-4DA0-4909-8F0E-6AEF396C5EC0}"/>
              </a:ext>
            </a:extLst>
          </p:cNvPr>
          <p:cNvSpPr>
            <a:spLocks noGrp="1"/>
          </p:cNvSpPr>
          <p:nvPr>
            <p:ph type="body" sz="quarter" idx="36" hasCustomPrompt="1"/>
          </p:nvPr>
        </p:nvSpPr>
        <p:spPr>
          <a:xfrm>
            <a:off x="2063552" y="3765086"/>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5" name="Text Placeholder 28">
            <a:extLst>
              <a:ext uri="{FF2B5EF4-FFF2-40B4-BE49-F238E27FC236}">
                <a16:creationId xmlns:a16="http://schemas.microsoft.com/office/drawing/2014/main" id="{62FA1EBD-5486-4A5C-B740-7EB9AECE029D}"/>
              </a:ext>
            </a:extLst>
          </p:cNvPr>
          <p:cNvSpPr>
            <a:spLocks noGrp="1"/>
          </p:cNvSpPr>
          <p:nvPr>
            <p:ph type="body" sz="quarter" idx="38" hasCustomPrompt="1"/>
          </p:nvPr>
        </p:nvSpPr>
        <p:spPr>
          <a:xfrm>
            <a:off x="2063552" y="458423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6" name="Text Placeholder 28">
            <a:extLst>
              <a:ext uri="{FF2B5EF4-FFF2-40B4-BE49-F238E27FC236}">
                <a16:creationId xmlns:a16="http://schemas.microsoft.com/office/drawing/2014/main" id="{7A892BD9-D7DE-4558-94A4-25E2F7AD4691}"/>
              </a:ext>
            </a:extLst>
          </p:cNvPr>
          <p:cNvSpPr>
            <a:spLocks noGrp="1"/>
          </p:cNvSpPr>
          <p:nvPr>
            <p:ph type="body" sz="quarter" idx="40" hasCustomPrompt="1"/>
          </p:nvPr>
        </p:nvSpPr>
        <p:spPr>
          <a:xfrm>
            <a:off x="2063552" y="5416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7" name="Text Placeholder 28">
            <a:extLst>
              <a:ext uri="{FF2B5EF4-FFF2-40B4-BE49-F238E27FC236}">
                <a16:creationId xmlns:a16="http://schemas.microsoft.com/office/drawing/2014/main" id="{77620248-F494-4EE1-A8B2-AD1025E62A92}"/>
              </a:ext>
            </a:extLst>
          </p:cNvPr>
          <p:cNvSpPr>
            <a:spLocks noGrp="1"/>
          </p:cNvSpPr>
          <p:nvPr>
            <p:ph type="body" sz="quarter" idx="42" hasCustomPrompt="1"/>
          </p:nvPr>
        </p:nvSpPr>
        <p:spPr>
          <a:xfrm>
            <a:off x="7308652" y="213440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8" name="Text Placeholder 28">
            <a:extLst>
              <a:ext uri="{FF2B5EF4-FFF2-40B4-BE49-F238E27FC236}">
                <a16:creationId xmlns:a16="http://schemas.microsoft.com/office/drawing/2014/main" id="{13A21E73-028D-4386-B1EC-A419C2342A83}"/>
              </a:ext>
            </a:extLst>
          </p:cNvPr>
          <p:cNvSpPr>
            <a:spLocks noGrp="1"/>
          </p:cNvSpPr>
          <p:nvPr>
            <p:ph type="body" sz="quarter" idx="44" hasCustomPrompt="1"/>
          </p:nvPr>
        </p:nvSpPr>
        <p:spPr>
          <a:xfrm>
            <a:off x="7308652" y="295355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69" name="Text Placeholder 28">
            <a:extLst>
              <a:ext uri="{FF2B5EF4-FFF2-40B4-BE49-F238E27FC236}">
                <a16:creationId xmlns:a16="http://schemas.microsoft.com/office/drawing/2014/main" id="{D1B1A82D-4801-4ADA-91DF-6DE63D6CE45B}"/>
              </a:ext>
            </a:extLst>
          </p:cNvPr>
          <p:cNvSpPr>
            <a:spLocks noGrp="1"/>
          </p:cNvSpPr>
          <p:nvPr>
            <p:ph type="body" sz="quarter" idx="46" hasCustomPrompt="1"/>
          </p:nvPr>
        </p:nvSpPr>
        <p:spPr>
          <a:xfrm>
            <a:off x="7308652" y="3765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70" name="Text Placeholder 28">
            <a:extLst>
              <a:ext uri="{FF2B5EF4-FFF2-40B4-BE49-F238E27FC236}">
                <a16:creationId xmlns:a16="http://schemas.microsoft.com/office/drawing/2014/main" id="{2F6DF891-A39C-4CA4-BD04-76C06D0ABFC1}"/>
              </a:ext>
            </a:extLst>
          </p:cNvPr>
          <p:cNvSpPr>
            <a:spLocks noGrp="1"/>
          </p:cNvSpPr>
          <p:nvPr>
            <p:ph type="body" sz="quarter" idx="48" hasCustomPrompt="1"/>
          </p:nvPr>
        </p:nvSpPr>
        <p:spPr>
          <a:xfrm>
            <a:off x="7308652" y="458423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sp>
        <p:nvSpPr>
          <p:cNvPr id="71" name="Text Placeholder 28">
            <a:extLst>
              <a:ext uri="{FF2B5EF4-FFF2-40B4-BE49-F238E27FC236}">
                <a16:creationId xmlns:a16="http://schemas.microsoft.com/office/drawing/2014/main" id="{CF938F34-3EDB-41DD-95FF-6D7F2300EE4D}"/>
              </a:ext>
            </a:extLst>
          </p:cNvPr>
          <p:cNvSpPr>
            <a:spLocks noGrp="1"/>
          </p:cNvSpPr>
          <p:nvPr>
            <p:ph type="body" sz="quarter" idx="50" hasCustomPrompt="1"/>
          </p:nvPr>
        </p:nvSpPr>
        <p:spPr>
          <a:xfrm>
            <a:off x="7308652" y="5416085"/>
            <a:ext cx="3672409" cy="246158"/>
          </a:xfrm>
        </p:spPr>
        <p:txBody>
          <a:bodyPr anchor="ctr">
            <a:spAutoFit/>
          </a:bodyPr>
          <a:lstStyle>
            <a:lvl1pPr algn="l">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text here</a:t>
            </a:r>
          </a:p>
        </p:txBody>
      </p:sp>
      <p:grpSp>
        <p:nvGrpSpPr>
          <p:cNvPr id="36" name="Group 35">
            <a:extLst>
              <a:ext uri="{FF2B5EF4-FFF2-40B4-BE49-F238E27FC236}">
                <a16:creationId xmlns:a16="http://schemas.microsoft.com/office/drawing/2014/main" id="{C34A18A6-5F49-4A38-A935-7D1D5EABBF18}"/>
              </a:ext>
            </a:extLst>
          </p:cNvPr>
          <p:cNvGrpSpPr/>
          <p:nvPr userDrawn="1"/>
        </p:nvGrpSpPr>
        <p:grpSpPr>
          <a:xfrm>
            <a:off x="11184000" y="6562800"/>
            <a:ext cx="1008000" cy="295200"/>
            <a:chOff x="-4575695" y="8264475"/>
            <a:chExt cx="15209243" cy="4446102"/>
          </a:xfrm>
        </p:grpSpPr>
        <p:sp>
          <p:nvSpPr>
            <p:cNvPr id="38" name="Rectangle 37">
              <a:extLst>
                <a:ext uri="{FF2B5EF4-FFF2-40B4-BE49-F238E27FC236}">
                  <a16:creationId xmlns:a16="http://schemas.microsoft.com/office/drawing/2014/main" id="{61A76E4D-EE76-43BF-BDB6-712D82E94A31}"/>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E2B9D513-D699-4C93-8206-1C1A1BC74BF9}"/>
                </a:ext>
              </a:extLst>
            </p:cNvPr>
            <p:cNvGrpSpPr/>
            <p:nvPr userDrawn="1"/>
          </p:nvGrpSpPr>
          <p:grpSpPr>
            <a:xfrm>
              <a:off x="-2666274" y="9751326"/>
              <a:ext cx="11390400" cy="1472400"/>
              <a:chOff x="2087541" y="-1621965"/>
              <a:chExt cx="12192054" cy="1578711"/>
            </a:xfrm>
          </p:grpSpPr>
          <p:sp>
            <p:nvSpPr>
              <p:cNvPr id="42" name="Freeform: Shape 41">
                <a:extLst>
                  <a:ext uri="{FF2B5EF4-FFF2-40B4-BE49-F238E27FC236}">
                    <a16:creationId xmlns:a16="http://schemas.microsoft.com/office/drawing/2014/main" id="{B4E98740-1522-4549-B2C6-52D0A3F96DC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BDF37B01-8ADE-4AF3-A174-7230C4F1424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C05D3B5-9589-405A-B269-42318E23F4A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9" name="Group 58">
            <a:extLst>
              <a:ext uri="{FF2B5EF4-FFF2-40B4-BE49-F238E27FC236}">
                <a16:creationId xmlns:a16="http://schemas.microsoft.com/office/drawing/2014/main" id="{9A986FF5-C159-4CBF-93A2-B62D2B83207F}"/>
              </a:ext>
            </a:extLst>
          </p:cNvPr>
          <p:cNvGrpSpPr/>
          <p:nvPr userDrawn="1"/>
        </p:nvGrpSpPr>
        <p:grpSpPr>
          <a:xfrm>
            <a:off x="12571367" y="44624"/>
            <a:ext cx="1872208" cy="2313645"/>
            <a:chOff x="12674314" y="6424422"/>
            <a:chExt cx="2870527" cy="3547352"/>
          </a:xfrm>
        </p:grpSpPr>
        <p:sp>
          <p:nvSpPr>
            <p:cNvPr id="60" name="Freeform: Shape 59">
              <a:extLst>
                <a:ext uri="{FF2B5EF4-FFF2-40B4-BE49-F238E27FC236}">
                  <a16:creationId xmlns:a16="http://schemas.microsoft.com/office/drawing/2014/main" id="{1D40C3B0-DA89-4590-B0BC-E298C4DD10B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1" name="Text Placeholder 15">
              <a:extLst>
                <a:ext uri="{FF2B5EF4-FFF2-40B4-BE49-F238E27FC236}">
                  <a16:creationId xmlns:a16="http://schemas.microsoft.com/office/drawing/2014/main" id="{2D846A58-DB1E-4726-8CEE-E5ED6F240791}"/>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br>
                <a:rPr lang="en-GB" sz="900" dirty="0">
                  <a:solidFill>
                    <a:schemeClr val="accent4"/>
                  </a:solidFill>
                </a:rPr>
              </a:b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3929018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Text slides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08075" y="1258757"/>
            <a:ext cx="9891714" cy="496739"/>
          </a:xfrm>
        </p:spPr>
        <p:txBody>
          <a:bodyPr/>
          <a:lstStyle>
            <a:lvl1pPr marL="0" algn="l" defTabSz="914400" rtl="0" eaLnBrk="1" latinLnBrk="0" hangingPunct="1">
              <a:lnSpc>
                <a:spcPct val="9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‹nº›</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08075" y="2051768"/>
            <a:ext cx="4689056" cy="36845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546256D2-FC29-42E9-8414-32B233F23914}"/>
              </a:ext>
            </a:extLst>
          </p:cNvPr>
          <p:cNvSpPr>
            <a:spLocks noGrp="1"/>
          </p:cNvSpPr>
          <p:nvPr>
            <p:ph type="body" sz="quarter" idx="28" hasCustomPrompt="1"/>
          </p:nvPr>
        </p:nvSpPr>
        <p:spPr>
          <a:xfrm>
            <a:off x="6310733" y="2051768"/>
            <a:ext cx="4689056" cy="36845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1" name="Text Placeholder 32">
            <a:extLst>
              <a:ext uri="{FF2B5EF4-FFF2-40B4-BE49-F238E27FC236}">
                <a16:creationId xmlns:a16="http://schemas.microsoft.com/office/drawing/2014/main" id="{7E551F95-EAEB-428B-A8D4-6D3FED2CD2F1}"/>
              </a:ext>
            </a:extLst>
          </p:cNvPr>
          <p:cNvSpPr>
            <a:spLocks noGrp="1"/>
          </p:cNvSpPr>
          <p:nvPr>
            <p:ph type="body" sz="quarter" idx="25" hasCustomPrompt="1"/>
          </p:nvPr>
        </p:nvSpPr>
        <p:spPr>
          <a:xfrm>
            <a:off x="1114148" y="942114"/>
            <a:ext cx="4682983"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5" name="Group 14">
            <a:extLst>
              <a:ext uri="{FF2B5EF4-FFF2-40B4-BE49-F238E27FC236}">
                <a16:creationId xmlns:a16="http://schemas.microsoft.com/office/drawing/2014/main" id="{10C2EED2-D856-495A-A94F-2849BE141031}"/>
              </a:ext>
            </a:extLst>
          </p:cNvPr>
          <p:cNvGrpSpPr/>
          <p:nvPr userDrawn="1"/>
        </p:nvGrpSpPr>
        <p:grpSpPr>
          <a:xfrm>
            <a:off x="11184000" y="6562800"/>
            <a:ext cx="1008000" cy="295200"/>
            <a:chOff x="-4575695" y="8264475"/>
            <a:chExt cx="15209243" cy="4446102"/>
          </a:xfrm>
        </p:grpSpPr>
        <p:sp>
          <p:nvSpPr>
            <p:cNvPr id="16" name="Rectangle 15">
              <a:extLst>
                <a:ext uri="{FF2B5EF4-FFF2-40B4-BE49-F238E27FC236}">
                  <a16:creationId xmlns:a16="http://schemas.microsoft.com/office/drawing/2014/main" id="{CA96F72A-5D4A-47D8-AD9D-FC28D123CC58}"/>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DCF926EC-2350-4A51-B06B-87495800F267}"/>
                </a:ext>
              </a:extLst>
            </p:cNvPr>
            <p:cNvGrpSpPr/>
            <p:nvPr userDrawn="1"/>
          </p:nvGrpSpPr>
          <p:grpSpPr>
            <a:xfrm>
              <a:off x="-2666274" y="9751326"/>
              <a:ext cx="11390400" cy="1472400"/>
              <a:chOff x="2087541" y="-1621965"/>
              <a:chExt cx="12192054" cy="1578711"/>
            </a:xfrm>
          </p:grpSpPr>
          <p:sp>
            <p:nvSpPr>
              <p:cNvPr id="18" name="Freeform: Shape 17">
                <a:extLst>
                  <a:ext uri="{FF2B5EF4-FFF2-40B4-BE49-F238E27FC236}">
                    <a16:creationId xmlns:a16="http://schemas.microsoft.com/office/drawing/2014/main" id="{A21D6D50-8B9A-4004-92A5-5AAA5A7D44DD}"/>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B9529FF8-9165-41D7-9FF9-80DAB3A3AE91}"/>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606B35A1-6EDE-467A-BC0C-8C1313608D0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
        <p:nvSpPr>
          <p:cNvPr id="25" name="Freeform: Shape 24">
            <a:extLst>
              <a:ext uri="{FF2B5EF4-FFF2-40B4-BE49-F238E27FC236}">
                <a16:creationId xmlns:a16="http://schemas.microsoft.com/office/drawing/2014/main" id="{C96BE4BE-3961-4891-832A-4E01F8B79BEC}"/>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Text Placeholder 15">
            <a:extLst>
              <a:ext uri="{FF2B5EF4-FFF2-40B4-BE49-F238E27FC236}">
                <a16:creationId xmlns:a16="http://schemas.microsoft.com/office/drawing/2014/main" id="{E8CB18B0-9B81-4741-9913-D71B7A2B9270}"/>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28" name="Text Placeholder 15">
            <a:extLst>
              <a:ext uri="{FF2B5EF4-FFF2-40B4-BE49-F238E27FC236}">
                <a16:creationId xmlns:a16="http://schemas.microsoft.com/office/drawing/2014/main" id="{A940F733-22FD-4FDE-BAA0-9D056AB634B3}"/>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8" name="Graphic 7">
            <a:extLst>
              <a:ext uri="{FF2B5EF4-FFF2-40B4-BE49-F238E27FC236}">
                <a16:creationId xmlns:a16="http://schemas.microsoft.com/office/drawing/2014/main" id="{B41F8497-9431-4313-BDEE-5B99CA155E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spTree>
    <p:extLst>
      <p:ext uri="{BB962C8B-B14F-4D97-AF65-F5344CB8AC3E}">
        <p14:creationId xmlns:p14="http://schemas.microsoft.com/office/powerpoint/2010/main" val="1657820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Text slides 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59FBD1E-0E04-49F5-8CCB-A51BE47FD89F}"/>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rgbClr val="1B2C7F"/>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58757"/>
            <a:ext cx="9880878" cy="496739"/>
          </a:xfrm>
        </p:spPr>
        <p:txBody>
          <a:bodyPr/>
          <a:lstStyle>
            <a:lvl1pPr marL="0" algn="l" defTabSz="914400" rtl="0" eaLnBrk="1" latinLnBrk="0" hangingPunct="1">
              <a:lnSpc>
                <a:spcPct val="9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051768"/>
            <a:ext cx="4689056" cy="3684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546256D2-FC29-42E9-8414-32B233F23914}"/>
              </a:ext>
            </a:extLst>
          </p:cNvPr>
          <p:cNvSpPr>
            <a:spLocks noGrp="1"/>
          </p:cNvSpPr>
          <p:nvPr>
            <p:ph type="body" sz="quarter" idx="28" hasCustomPrompt="1"/>
          </p:nvPr>
        </p:nvSpPr>
        <p:spPr>
          <a:xfrm>
            <a:off x="6305970" y="2051768"/>
            <a:ext cx="4689056" cy="3684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5" name="Text Placeholder 32">
            <a:extLst>
              <a:ext uri="{FF2B5EF4-FFF2-40B4-BE49-F238E27FC236}">
                <a16:creationId xmlns:a16="http://schemas.microsoft.com/office/drawing/2014/main" id="{FEA67F1C-2B3B-40F7-A1E8-C26D94C39246}"/>
              </a:ext>
            </a:extLst>
          </p:cNvPr>
          <p:cNvSpPr>
            <a:spLocks noGrp="1"/>
          </p:cNvSpPr>
          <p:nvPr>
            <p:ph type="body" sz="quarter" idx="25" hasCustomPrompt="1"/>
          </p:nvPr>
        </p:nvSpPr>
        <p:spPr>
          <a:xfrm>
            <a:off x="1114148" y="942114"/>
            <a:ext cx="4689056"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4141F110-1199-46A4-9F16-B15090F29E5E}"/>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A1C28A1A-3551-4B53-87CF-5EE99EAB1946}"/>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7B247950-A1F1-4B8F-B316-038BC9D0AF72}"/>
                </a:ext>
              </a:extLst>
            </p:cNvPr>
            <p:cNvGrpSpPr/>
            <p:nvPr userDrawn="1"/>
          </p:nvGrpSpPr>
          <p:grpSpPr>
            <a:xfrm>
              <a:off x="-2666274" y="9751326"/>
              <a:ext cx="11390400" cy="1472400"/>
              <a:chOff x="2087541" y="-1621965"/>
              <a:chExt cx="12192054" cy="1578711"/>
            </a:xfrm>
          </p:grpSpPr>
          <p:sp>
            <p:nvSpPr>
              <p:cNvPr id="19" name="Freeform: Shape 18">
                <a:extLst>
                  <a:ext uri="{FF2B5EF4-FFF2-40B4-BE49-F238E27FC236}">
                    <a16:creationId xmlns:a16="http://schemas.microsoft.com/office/drawing/2014/main" id="{3679BF27-7653-45EF-8A18-E26AE06295C8}"/>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0CD2824B-05ED-4A6D-935C-A97149B96E8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3B538FA-7ABA-467F-AC21-C77D3E457754}"/>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sp>
        <p:nvSpPr>
          <p:cNvPr id="40" name="Freeform: Shape 39">
            <a:extLst>
              <a:ext uri="{FF2B5EF4-FFF2-40B4-BE49-F238E27FC236}">
                <a16:creationId xmlns:a16="http://schemas.microsoft.com/office/drawing/2014/main" id="{54F55889-EEF6-4DDC-B28E-7480629F0A6A}"/>
              </a:ext>
            </a:extLst>
          </p:cNvPr>
          <p:cNvSpPr/>
          <p:nvPr/>
        </p:nvSpPr>
        <p:spPr>
          <a:xfrm>
            <a:off x="12571366" y="44624"/>
            <a:ext cx="526248" cy="526293"/>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 name="Text Placeholder 15">
            <a:extLst>
              <a:ext uri="{FF2B5EF4-FFF2-40B4-BE49-F238E27FC236}">
                <a16:creationId xmlns:a16="http://schemas.microsoft.com/office/drawing/2014/main" id="{8EEBE8D8-284E-4680-909F-5C538450A178}"/>
              </a:ext>
            </a:extLst>
          </p:cNvPr>
          <p:cNvSpPr txBox="1">
            <a:spLocks/>
          </p:cNvSpPr>
          <p:nvPr/>
        </p:nvSpPr>
        <p:spPr>
          <a:xfrm>
            <a:off x="12571366" y="2556709"/>
            <a:ext cx="1872208" cy="258198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Bullet point text</a:t>
            </a:r>
          </a:p>
          <a:p>
            <a:pPr lvl="1">
              <a:spcBef>
                <a:spcPts val="0"/>
              </a:spcBef>
            </a:pPr>
            <a:r>
              <a:rPr lang="en-GB" sz="900" dirty="0">
                <a:solidFill>
                  <a:schemeClr val="accent4"/>
                </a:solidFill>
              </a:rPr>
              <a:t>There is prepositioned bullets for your convenience. Please write over bullets as needed.</a:t>
            </a:r>
          </a:p>
          <a:p>
            <a:pPr lvl="1">
              <a:spcBef>
                <a:spcPts val="0"/>
              </a:spcBef>
            </a:pPr>
            <a:r>
              <a:rPr lang="en-GB" sz="900" dirty="0">
                <a:solidFill>
                  <a:schemeClr val="accent4"/>
                </a:solidFill>
              </a:rPr>
              <a:t>On resetting the slide, type the text in the text box and at the click on 'Increase List Level / Indent' on the paragraph field to add bullet style. </a:t>
            </a:r>
          </a:p>
          <a:p>
            <a:pPr lvl="1">
              <a:spcBef>
                <a:spcPts val="0"/>
              </a:spcBef>
            </a:pPr>
            <a:r>
              <a:rPr lang="en-GB" sz="900" dirty="0">
                <a:solidFill>
                  <a:schemeClr val="accent4"/>
                </a:solidFill>
              </a:rPr>
              <a:t>To add a second or third sub text below the bullet point, click on enter to start a new line below and click again on the 'Increase List Level' or press ‘Tab’</a:t>
            </a:r>
          </a:p>
        </p:txBody>
      </p:sp>
      <p:sp>
        <p:nvSpPr>
          <p:cNvPr id="43" name="Text Placeholder 15">
            <a:extLst>
              <a:ext uri="{FF2B5EF4-FFF2-40B4-BE49-F238E27FC236}">
                <a16:creationId xmlns:a16="http://schemas.microsoft.com/office/drawing/2014/main" id="{AA6A865F-2878-4F40-9727-A397A820BE0D}"/>
              </a:ext>
            </a:extLst>
          </p:cNvPr>
          <p:cNvSpPr txBox="1">
            <a:spLocks/>
          </p:cNvSpPr>
          <p:nvPr/>
        </p:nvSpPr>
        <p:spPr>
          <a:xfrm>
            <a:off x="12571366" y="646698"/>
            <a:ext cx="1872208"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p>
        </p:txBody>
      </p:sp>
      <p:pic>
        <p:nvPicPr>
          <p:cNvPr id="22" name="Graphic 21">
            <a:extLst>
              <a:ext uri="{FF2B5EF4-FFF2-40B4-BE49-F238E27FC236}">
                <a16:creationId xmlns:a16="http://schemas.microsoft.com/office/drawing/2014/main" id="{08348729-F5C0-471F-93B5-68FA3F84F6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2564044" y="1922040"/>
            <a:ext cx="533440" cy="558842"/>
          </a:xfrm>
          <a:prstGeom prst="rect">
            <a:avLst/>
          </a:prstGeom>
        </p:spPr>
      </p:pic>
    </p:spTree>
    <p:extLst>
      <p:ext uri="{BB962C8B-B14F-4D97-AF65-F5344CB8AC3E}">
        <p14:creationId xmlns:p14="http://schemas.microsoft.com/office/powerpoint/2010/main" val="3291198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and imagery1">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151373"/>
            <a:ext cx="469381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grpSp>
        <p:nvGrpSpPr>
          <p:cNvPr id="12" name="Group 11">
            <a:extLst>
              <a:ext uri="{FF2B5EF4-FFF2-40B4-BE49-F238E27FC236}">
                <a16:creationId xmlns:a16="http://schemas.microsoft.com/office/drawing/2014/main" id="{D967DC62-D84F-47DE-8639-556826A1EE97}"/>
              </a:ext>
            </a:extLst>
          </p:cNvPr>
          <p:cNvGrpSpPr/>
          <p:nvPr userDrawn="1"/>
        </p:nvGrpSpPr>
        <p:grpSpPr>
          <a:xfrm>
            <a:off x="1009978" y="6051679"/>
            <a:ext cx="712676" cy="365125"/>
            <a:chOff x="1881528" y="6046917"/>
            <a:chExt cx="600882" cy="365125"/>
          </a:xfrm>
        </p:grpSpPr>
        <p:sp>
          <p:nvSpPr>
            <p:cNvPr id="13" name="Slide Number Placeholder 12">
              <a:extLst>
                <a:ext uri="{FF2B5EF4-FFF2-40B4-BE49-F238E27FC236}">
                  <a16:creationId xmlns:a16="http://schemas.microsoft.com/office/drawing/2014/main" id="{9BBD79B1-EAD4-4599-AF9C-B0E00E615D38}"/>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4" name="Slide Number Placeholder 12">
              <a:extLst>
                <a:ext uri="{FF2B5EF4-FFF2-40B4-BE49-F238E27FC236}">
                  <a16:creationId xmlns:a16="http://schemas.microsoft.com/office/drawing/2014/main" id="{FDF30956-F9EB-436E-AD52-C23195DEEC8E}"/>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9" name="Slide Number Placeholder 8">
            <a:extLst>
              <a:ext uri="{FF2B5EF4-FFF2-40B4-BE49-F238E27FC236}">
                <a16:creationId xmlns:a16="http://schemas.microsoft.com/office/drawing/2014/main" id="{8315C06B-71E0-4B9F-9DED-33F03F032C78}"/>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‹nº›</a:t>
            </a:fld>
            <a:endParaRPr lang="en-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23905"/>
            <a:ext cx="4689056" cy="361825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15" name="Freeform: Shape 14">
            <a:extLst>
              <a:ext uri="{FF2B5EF4-FFF2-40B4-BE49-F238E27FC236}">
                <a16:creationId xmlns:a16="http://schemas.microsoft.com/office/drawing/2014/main" id="{E623AB22-5B4B-4244-AD7E-740CE2285721}"/>
              </a:ext>
            </a:extLst>
          </p:cNvPr>
          <p:cNvSpPr/>
          <p:nvPr userDrawn="1"/>
        </p:nvSpPr>
        <p:spPr>
          <a:xfrm>
            <a:off x="6647688" y="762000"/>
            <a:ext cx="5544311" cy="6096000"/>
          </a:xfrm>
          <a:custGeom>
            <a:avLst/>
            <a:gdLst>
              <a:gd name="connsiteX0" fmla="*/ 0 w 5544311"/>
              <a:gd name="connsiteY0" fmla="*/ 0 h 6096000"/>
              <a:gd name="connsiteX1" fmla="*/ 5544312 w 5544311"/>
              <a:gd name="connsiteY1" fmla="*/ 0 h 6096000"/>
              <a:gd name="connsiteX2" fmla="*/ 5544312 w 5544311"/>
              <a:gd name="connsiteY2" fmla="*/ 6096000 h 6096000"/>
              <a:gd name="connsiteX3" fmla="*/ 0 w 5544311"/>
              <a:gd name="connsiteY3" fmla="*/ 6096000 h 6096000"/>
            </a:gdLst>
            <a:ahLst/>
            <a:cxnLst>
              <a:cxn ang="0">
                <a:pos x="connsiteX0" y="connsiteY0"/>
              </a:cxn>
              <a:cxn ang="0">
                <a:pos x="connsiteX1" y="connsiteY1"/>
              </a:cxn>
              <a:cxn ang="0">
                <a:pos x="connsiteX2" y="connsiteY2"/>
              </a:cxn>
              <a:cxn ang="0">
                <a:pos x="connsiteX3" y="connsiteY3"/>
              </a:cxn>
            </a:cxnLst>
            <a:rect l="l" t="t" r="r" b="b"/>
            <a:pathLst>
              <a:path w="5544311" h="6096000">
                <a:moveTo>
                  <a:pt x="0" y="0"/>
                </a:moveTo>
                <a:lnTo>
                  <a:pt x="5544312" y="0"/>
                </a:lnTo>
                <a:lnTo>
                  <a:pt x="5544312" y="6096000"/>
                </a:lnTo>
                <a:lnTo>
                  <a:pt x="0" y="6096000"/>
                </a:lnTo>
                <a:close/>
              </a:path>
            </a:pathLst>
          </a:custGeom>
          <a:gradFill>
            <a:gsLst>
              <a:gs pos="60000">
                <a:schemeClr val="bg1"/>
              </a:gs>
              <a:gs pos="100000">
                <a:schemeClr val="bg2"/>
              </a:gs>
            </a:gsLst>
            <a:lin ang="2700000" scaled="1"/>
          </a:gradFill>
          <a:ln w="3175" cap="flat">
            <a:noFill/>
            <a:prstDash val="solid"/>
            <a:miter/>
          </a:ln>
        </p:spPr>
        <p:txBody>
          <a:bodyPr rtlCol="0" anchor="ctr"/>
          <a:lstStyle/>
          <a:p>
            <a:endParaRPr lang="en-IN"/>
          </a:p>
        </p:txBody>
      </p:sp>
      <p:sp>
        <p:nvSpPr>
          <p:cNvPr id="16" name="Picture Placeholder 4">
            <a:extLst>
              <a:ext uri="{FF2B5EF4-FFF2-40B4-BE49-F238E27FC236}">
                <a16:creationId xmlns:a16="http://schemas.microsoft.com/office/drawing/2014/main" id="{35E77203-8781-4ACD-8001-15B8125CF9B1}"/>
              </a:ext>
            </a:extLst>
          </p:cNvPr>
          <p:cNvSpPr>
            <a:spLocks noGrp="1"/>
          </p:cNvSpPr>
          <p:nvPr>
            <p:ph type="pic" sz="quarter" idx="10" hasCustomPrompt="1"/>
          </p:nvPr>
        </p:nvSpPr>
        <p:spPr>
          <a:xfrm>
            <a:off x="6035057" y="569913"/>
            <a:ext cx="4964731" cy="5716587"/>
          </a:xfrm>
          <a:prstGeom prst="rect">
            <a:avLst/>
          </a:prstGeom>
        </p:spPr>
        <p:txBody>
          <a:bodyPr anchor="ctr"/>
          <a:lstStyle>
            <a:lvl1pPr marL="0" indent="0" algn="ctr">
              <a:buNone/>
              <a:defRPr>
                <a:solidFill>
                  <a:schemeClr val="tx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1" name="Text Placeholder 32">
            <a:extLst>
              <a:ext uri="{FF2B5EF4-FFF2-40B4-BE49-F238E27FC236}">
                <a16:creationId xmlns:a16="http://schemas.microsoft.com/office/drawing/2014/main" id="{6A810739-446A-4F29-89EF-1950AA89FA45}"/>
              </a:ext>
            </a:extLst>
          </p:cNvPr>
          <p:cNvSpPr>
            <a:spLocks noGrp="1"/>
          </p:cNvSpPr>
          <p:nvPr>
            <p:ph type="body" sz="quarter" idx="25" hasCustomPrompt="1"/>
          </p:nvPr>
        </p:nvSpPr>
        <p:spPr>
          <a:xfrm>
            <a:off x="1114148" y="942114"/>
            <a:ext cx="4689056"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7" name="Group 16">
            <a:extLst>
              <a:ext uri="{FF2B5EF4-FFF2-40B4-BE49-F238E27FC236}">
                <a16:creationId xmlns:a16="http://schemas.microsoft.com/office/drawing/2014/main" id="{7D5C42F1-7F38-454F-9676-71CE02803DEB}"/>
              </a:ext>
            </a:extLst>
          </p:cNvPr>
          <p:cNvGrpSpPr/>
          <p:nvPr userDrawn="1"/>
        </p:nvGrpSpPr>
        <p:grpSpPr>
          <a:xfrm>
            <a:off x="11184000" y="6562800"/>
            <a:ext cx="1008000" cy="295200"/>
            <a:chOff x="-4575695" y="8264475"/>
            <a:chExt cx="15209243" cy="4446102"/>
          </a:xfrm>
        </p:grpSpPr>
        <p:sp>
          <p:nvSpPr>
            <p:cNvPr id="18" name="Rectangle 17">
              <a:extLst>
                <a:ext uri="{FF2B5EF4-FFF2-40B4-BE49-F238E27FC236}">
                  <a16:creationId xmlns:a16="http://schemas.microsoft.com/office/drawing/2014/main" id="{AF284C7C-1D5E-4E98-B15A-9918DBDC7828}"/>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63B8E5A1-ABC9-4974-8147-4F901085D036}"/>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9998510E-2D86-4253-8537-BE677AC8BE7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EC7A7B30-C68E-4B96-AFAE-F6601C26A18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2FF49A19-3741-456E-B4DE-B9C9C5A93C9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3" name="Group 22">
            <a:extLst>
              <a:ext uri="{FF2B5EF4-FFF2-40B4-BE49-F238E27FC236}">
                <a16:creationId xmlns:a16="http://schemas.microsoft.com/office/drawing/2014/main" id="{813815D6-0E34-4617-99D5-2CDB9825E6FB}"/>
              </a:ext>
            </a:extLst>
          </p:cNvPr>
          <p:cNvGrpSpPr/>
          <p:nvPr userDrawn="1"/>
        </p:nvGrpSpPr>
        <p:grpSpPr>
          <a:xfrm>
            <a:off x="12571366" y="13122"/>
            <a:ext cx="1862392" cy="5905406"/>
            <a:chOff x="12571366" y="467744"/>
            <a:chExt cx="1862392" cy="5905406"/>
          </a:xfrm>
        </p:grpSpPr>
        <p:grpSp>
          <p:nvGrpSpPr>
            <p:cNvPr id="24" name="Group 23">
              <a:extLst>
                <a:ext uri="{FF2B5EF4-FFF2-40B4-BE49-F238E27FC236}">
                  <a16:creationId xmlns:a16="http://schemas.microsoft.com/office/drawing/2014/main" id="{B4C8DF39-66F9-432B-89E8-405F6381B163}"/>
                </a:ext>
              </a:extLst>
            </p:cNvPr>
            <p:cNvGrpSpPr/>
            <p:nvPr/>
          </p:nvGrpSpPr>
          <p:grpSpPr>
            <a:xfrm>
              <a:off x="12571366" y="467744"/>
              <a:ext cx="1862392" cy="1658329"/>
              <a:chOff x="12571366" y="1005637"/>
              <a:chExt cx="1862392" cy="1658329"/>
            </a:xfrm>
          </p:grpSpPr>
          <p:sp>
            <p:nvSpPr>
              <p:cNvPr id="32" name="Text Placeholder 15">
                <a:extLst>
                  <a:ext uri="{FF2B5EF4-FFF2-40B4-BE49-F238E27FC236}">
                    <a16:creationId xmlns:a16="http://schemas.microsoft.com/office/drawing/2014/main" id="{C2CBADBA-5582-4968-88A4-CF6EC9C2D3D4}"/>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3" name="Freeform: Shape 32">
                <a:extLst>
                  <a:ext uri="{FF2B5EF4-FFF2-40B4-BE49-F238E27FC236}">
                    <a16:creationId xmlns:a16="http://schemas.microsoft.com/office/drawing/2014/main" id="{70721060-6A1C-4F52-A490-A916C6807478}"/>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5" name="Group 24">
              <a:extLst>
                <a:ext uri="{FF2B5EF4-FFF2-40B4-BE49-F238E27FC236}">
                  <a16:creationId xmlns:a16="http://schemas.microsoft.com/office/drawing/2014/main" id="{7A65A1DD-9ACD-4154-B62B-BA419B4D5D72}"/>
                </a:ext>
              </a:extLst>
            </p:cNvPr>
            <p:cNvGrpSpPr/>
            <p:nvPr/>
          </p:nvGrpSpPr>
          <p:grpSpPr>
            <a:xfrm>
              <a:off x="12571366" y="2430999"/>
              <a:ext cx="1862392" cy="1820894"/>
              <a:chOff x="12571366" y="2430999"/>
              <a:chExt cx="1862392" cy="1820894"/>
            </a:xfrm>
          </p:grpSpPr>
          <p:sp>
            <p:nvSpPr>
              <p:cNvPr id="30" name="Freeform: Shape 29">
                <a:extLst>
                  <a:ext uri="{FF2B5EF4-FFF2-40B4-BE49-F238E27FC236}">
                    <a16:creationId xmlns:a16="http://schemas.microsoft.com/office/drawing/2014/main" id="{3BEF607B-4856-4143-B806-DE5467ED4116}"/>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1" name="Text Placeholder 15">
                <a:extLst>
                  <a:ext uri="{FF2B5EF4-FFF2-40B4-BE49-F238E27FC236}">
                    <a16:creationId xmlns:a16="http://schemas.microsoft.com/office/drawing/2014/main" id="{B9AB60B5-888F-417D-8C35-FC95C01C5DB8}"/>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6" name="Group 25">
              <a:extLst>
                <a:ext uri="{FF2B5EF4-FFF2-40B4-BE49-F238E27FC236}">
                  <a16:creationId xmlns:a16="http://schemas.microsoft.com/office/drawing/2014/main" id="{549CF180-76FC-4E99-B8E2-0BA1F26DDA8D}"/>
                </a:ext>
              </a:extLst>
            </p:cNvPr>
            <p:cNvGrpSpPr/>
            <p:nvPr/>
          </p:nvGrpSpPr>
          <p:grpSpPr>
            <a:xfrm>
              <a:off x="12571366" y="4556820"/>
              <a:ext cx="1862392" cy="1816330"/>
              <a:chOff x="12571366" y="4633116"/>
              <a:chExt cx="1862392" cy="1816330"/>
            </a:xfrm>
          </p:grpSpPr>
          <p:sp>
            <p:nvSpPr>
              <p:cNvPr id="27" name="Freeform: Shape 26">
                <a:extLst>
                  <a:ext uri="{FF2B5EF4-FFF2-40B4-BE49-F238E27FC236}">
                    <a16:creationId xmlns:a16="http://schemas.microsoft.com/office/drawing/2014/main" id="{DE65848B-D5D7-4CCB-A984-9E41454DDE79}"/>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6D1A3E06-58DD-454F-8AEA-7CC58F584630}"/>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7282581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nd imagery2">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28FCEC5-1FE4-4CCA-ADB4-38F88E719FCE}"/>
              </a:ext>
            </a:extLst>
          </p:cNvPr>
          <p:cNvSpPr/>
          <p:nvPr userDrawn="1"/>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68000">
                <a:schemeClr val="accent3"/>
              </a:gs>
              <a:gs pos="100000">
                <a:schemeClr val="bg2"/>
              </a:gs>
            </a:gsLst>
            <a:lin ang="2700000" scaled="1"/>
            <a:tileRect/>
          </a:gradFill>
          <a:ln w="3175" cap="flat">
            <a:noFill/>
            <a:prstDash val="solid"/>
            <a:miter/>
          </a:ln>
        </p:spPr>
        <p:txBody>
          <a:bodyPr rtlCol="0" anchor="ctr"/>
          <a:lstStyle/>
          <a:p>
            <a:pPr lvl="0"/>
            <a:endParaRPr lang="en-IN"/>
          </a:p>
        </p:txBody>
      </p:sp>
      <p:sp>
        <p:nvSpPr>
          <p:cNvPr id="18" name="Freeform: Shape 17">
            <a:extLst>
              <a:ext uri="{FF2B5EF4-FFF2-40B4-BE49-F238E27FC236}">
                <a16:creationId xmlns:a16="http://schemas.microsoft.com/office/drawing/2014/main" id="{BE1BDCB8-34D5-4C0C-8174-83A9C613B344}"/>
              </a:ext>
            </a:extLst>
          </p:cNvPr>
          <p:cNvSpPr/>
          <p:nvPr userDrawn="1"/>
        </p:nvSpPr>
        <p:spPr>
          <a:xfrm>
            <a:off x="6035290" y="571203"/>
            <a:ext cx="5051810" cy="5712450"/>
          </a:xfrm>
          <a:custGeom>
            <a:avLst/>
            <a:gdLst>
              <a:gd name="connsiteX0" fmla="*/ 0 w 5780999"/>
              <a:gd name="connsiteY0" fmla="*/ 0 h 5712450"/>
              <a:gd name="connsiteX1" fmla="*/ 5780999 w 5780999"/>
              <a:gd name="connsiteY1" fmla="*/ 0 h 5712450"/>
              <a:gd name="connsiteX2" fmla="*/ 5780999 w 5780999"/>
              <a:gd name="connsiteY2" fmla="*/ 5712451 h 5712450"/>
              <a:gd name="connsiteX3" fmla="*/ 0 w 5780999"/>
              <a:gd name="connsiteY3" fmla="*/ 5712451 h 5712450"/>
            </a:gdLst>
            <a:ahLst/>
            <a:cxnLst>
              <a:cxn ang="0">
                <a:pos x="connsiteX0" y="connsiteY0"/>
              </a:cxn>
              <a:cxn ang="0">
                <a:pos x="connsiteX1" y="connsiteY1"/>
              </a:cxn>
              <a:cxn ang="0">
                <a:pos x="connsiteX2" y="connsiteY2"/>
              </a:cxn>
              <a:cxn ang="0">
                <a:pos x="connsiteX3" y="connsiteY3"/>
              </a:cxn>
            </a:cxnLst>
            <a:rect l="l" t="t" r="r" b="b"/>
            <a:pathLst>
              <a:path w="5780999" h="5712450">
                <a:moveTo>
                  <a:pt x="0" y="0"/>
                </a:moveTo>
                <a:lnTo>
                  <a:pt x="5780999" y="0"/>
                </a:lnTo>
                <a:lnTo>
                  <a:pt x="5780999" y="5712451"/>
                </a:lnTo>
                <a:lnTo>
                  <a:pt x="0" y="5712451"/>
                </a:lnTo>
                <a:close/>
              </a:path>
            </a:pathLst>
          </a:custGeom>
          <a:solidFill>
            <a:schemeClr val="tx2"/>
          </a:solidFill>
          <a:ln w="3172"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04900" y="571203"/>
            <a:ext cx="4930390" cy="57168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6550908" y="1158993"/>
            <a:ext cx="4081596"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6550908" y="2431525"/>
            <a:ext cx="4081596" cy="35897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12" name="Group 11">
            <a:extLst>
              <a:ext uri="{FF2B5EF4-FFF2-40B4-BE49-F238E27FC236}">
                <a16:creationId xmlns:a16="http://schemas.microsoft.com/office/drawing/2014/main" id="{1B4CC8DD-FAE6-4CC4-AB15-AD2E299F8000}"/>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1707E207-9B22-43D0-8662-8445ACFAD59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3D5323E6-8C4E-4D6D-BC61-9A46A92E5FC7}"/>
                </a:ext>
              </a:extLst>
            </p:cNvPr>
            <p:cNvGrpSpPr/>
            <p:nvPr userDrawn="1"/>
          </p:nvGrpSpPr>
          <p:grpSpPr>
            <a:xfrm>
              <a:off x="-2666274" y="9751326"/>
              <a:ext cx="11390400" cy="1472400"/>
              <a:chOff x="2087541" y="-1621965"/>
              <a:chExt cx="12192054" cy="1578711"/>
            </a:xfrm>
          </p:grpSpPr>
          <p:sp>
            <p:nvSpPr>
              <p:cNvPr id="22" name="Freeform: Shape 21">
                <a:extLst>
                  <a:ext uri="{FF2B5EF4-FFF2-40B4-BE49-F238E27FC236}">
                    <a16:creationId xmlns:a16="http://schemas.microsoft.com/office/drawing/2014/main" id="{D4A3AEF8-4ACD-4720-85A4-5E5D36FB3EE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06B3482F-9787-4F6A-A190-BF9575D4A455}"/>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B23973B3-E1D4-495D-B25D-2582CB16D3BA}"/>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4" name="Group 13">
            <a:extLst>
              <a:ext uri="{FF2B5EF4-FFF2-40B4-BE49-F238E27FC236}">
                <a16:creationId xmlns:a16="http://schemas.microsoft.com/office/drawing/2014/main" id="{9DFE3E07-88CC-4167-A257-0D4A581A7B0B}"/>
              </a:ext>
            </a:extLst>
          </p:cNvPr>
          <p:cNvGrpSpPr/>
          <p:nvPr userDrawn="1"/>
        </p:nvGrpSpPr>
        <p:grpSpPr>
          <a:xfrm>
            <a:off x="12571366" y="13122"/>
            <a:ext cx="1862392" cy="5905406"/>
            <a:chOff x="12571366" y="467744"/>
            <a:chExt cx="1862392" cy="5905406"/>
          </a:xfrm>
        </p:grpSpPr>
        <p:grpSp>
          <p:nvGrpSpPr>
            <p:cNvPr id="15" name="Group 14">
              <a:extLst>
                <a:ext uri="{FF2B5EF4-FFF2-40B4-BE49-F238E27FC236}">
                  <a16:creationId xmlns:a16="http://schemas.microsoft.com/office/drawing/2014/main" id="{1855AF53-7B0A-4367-9D7D-1118F6E1058E}"/>
                </a:ext>
              </a:extLst>
            </p:cNvPr>
            <p:cNvGrpSpPr/>
            <p:nvPr/>
          </p:nvGrpSpPr>
          <p:grpSpPr>
            <a:xfrm>
              <a:off x="12571366" y="467744"/>
              <a:ext cx="1862392" cy="1658329"/>
              <a:chOff x="12571366" y="1005637"/>
              <a:chExt cx="1862392" cy="1658329"/>
            </a:xfrm>
          </p:grpSpPr>
          <p:sp>
            <p:nvSpPr>
              <p:cNvPr id="28" name="Text Placeholder 15">
                <a:extLst>
                  <a:ext uri="{FF2B5EF4-FFF2-40B4-BE49-F238E27FC236}">
                    <a16:creationId xmlns:a16="http://schemas.microsoft.com/office/drawing/2014/main" id="{23DDA26D-5870-4DB2-940B-84FC706D73C2}"/>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0" name="Freeform: Shape 29">
                <a:extLst>
                  <a:ext uri="{FF2B5EF4-FFF2-40B4-BE49-F238E27FC236}">
                    <a16:creationId xmlns:a16="http://schemas.microsoft.com/office/drawing/2014/main" id="{25AAFBD2-6557-4A1E-A5C8-617DE71F8A83}"/>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16" name="Group 15">
              <a:extLst>
                <a:ext uri="{FF2B5EF4-FFF2-40B4-BE49-F238E27FC236}">
                  <a16:creationId xmlns:a16="http://schemas.microsoft.com/office/drawing/2014/main" id="{F8AC142B-8BAC-492C-BBB2-4E88D49C7B71}"/>
                </a:ext>
              </a:extLst>
            </p:cNvPr>
            <p:cNvGrpSpPr/>
            <p:nvPr/>
          </p:nvGrpSpPr>
          <p:grpSpPr>
            <a:xfrm>
              <a:off x="12571366" y="2430999"/>
              <a:ext cx="1862392" cy="1820894"/>
              <a:chOff x="12571366" y="2430999"/>
              <a:chExt cx="1862392" cy="1820894"/>
            </a:xfrm>
          </p:grpSpPr>
          <p:sp>
            <p:nvSpPr>
              <p:cNvPr id="26" name="Freeform: Shape 25">
                <a:extLst>
                  <a:ext uri="{FF2B5EF4-FFF2-40B4-BE49-F238E27FC236}">
                    <a16:creationId xmlns:a16="http://schemas.microsoft.com/office/drawing/2014/main" id="{7CDF3F1F-123F-409C-BE91-79E12D395929}"/>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7" name="Text Placeholder 15">
                <a:extLst>
                  <a:ext uri="{FF2B5EF4-FFF2-40B4-BE49-F238E27FC236}">
                    <a16:creationId xmlns:a16="http://schemas.microsoft.com/office/drawing/2014/main" id="{CC35C86A-AC57-4CB7-88BA-F73EBA18138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17" name="Group 16">
              <a:extLst>
                <a:ext uri="{FF2B5EF4-FFF2-40B4-BE49-F238E27FC236}">
                  <a16:creationId xmlns:a16="http://schemas.microsoft.com/office/drawing/2014/main" id="{48E24F80-08D8-43C0-8900-F1862A98DC6A}"/>
                </a:ext>
              </a:extLst>
            </p:cNvPr>
            <p:cNvGrpSpPr/>
            <p:nvPr/>
          </p:nvGrpSpPr>
          <p:grpSpPr>
            <a:xfrm>
              <a:off x="12571366" y="4556820"/>
              <a:ext cx="1862392" cy="1816330"/>
              <a:chOff x="12571366" y="4633116"/>
              <a:chExt cx="1862392" cy="1816330"/>
            </a:xfrm>
          </p:grpSpPr>
          <p:sp>
            <p:nvSpPr>
              <p:cNvPr id="20" name="Freeform: Shape 19">
                <a:extLst>
                  <a:ext uri="{FF2B5EF4-FFF2-40B4-BE49-F238E27FC236}">
                    <a16:creationId xmlns:a16="http://schemas.microsoft.com/office/drawing/2014/main" id="{1306B735-439B-476D-8CE3-F5209B38D0DF}"/>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30A59774-CBED-47C5-8C7E-C9BDFC0B468E}"/>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320984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0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8696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and imagery Layout2">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C721F81B-37A2-4509-A8E1-F354403CCFB8}"/>
              </a:ext>
            </a:extLst>
          </p:cNvPr>
          <p:cNvSpPr/>
          <p:nvPr userDrawn="1"/>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6" name="Freeform: Shape 5">
            <a:extLst>
              <a:ext uri="{FF2B5EF4-FFF2-40B4-BE49-F238E27FC236}">
                <a16:creationId xmlns:a16="http://schemas.microsoft.com/office/drawing/2014/main" id="{5009A48A-5AE4-48DE-A03F-1EAA626BCF87}"/>
              </a:ext>
            </a:extLst>
          </p:cNvPr>
          <p:cNvSpPr/>
          <p:nvPr/>
        </p:nvSpPr>
        <p:spPr>
          <a:xfrm>
            <a:off x="6289326" y="545858"/>
            <a:ext cx="5613779" cy="6016942"/>
          </a:xfrm>
          <a:custGeom>
            <a:avLst/>
            <a:gdLst>
              <a:gd name="connsiteX0" fmla="*/ 0 w 5971984"/>
              <a:gd name="connsiteY0" fmla="*/ 0 h 6016942"/>
              <a:gd name="connsiteX1" fmla="*/ 5971985 w 5971984"/>
              <a:gd name="connsiteY1" fmla="*/ 0 h 6016942"/>
              <a:gd name="connsiteX2" fmla="*/ 5971985 w 5971984"/>
              <a:gd name="connsiteY2" fmla="*/ 6016943 h 6016942"/>
              <a:gd name="connsiteX3" fmla="*/ 0 w 5971984"/>
              <a:gd name="connsiteY3" fmla="*/ 6016943 h 6016942"/>
            </a:gdLst>
            <a:ahLst/>
            <a:cxnLst>
              <a:cxn ang="0">
                <a:pos x="connsiteX0" y="connsiteY0"/>
              </a:cxn>
              <a:cxn ang="0">
                <a:pos x="connsiteX1" y="connsiteY1"/>
              </a:cxn>
              <a:cxn ang="0">
                <a:pos x="connsiteX2" y="connsiteY2"/>
              </a:cxn>
              <a:cxn ang="0">
                <a:pos x="connsiteX3" y="connsiteY3"/>
              </a:cxn>
            </a:cxnLst>
            <a:rect l="l" t="t" r="r" b="b"/>
            <a:pathLst>
              <a:path w="5971984" h="6016942">
                <a:moveTo>
                  <a:pt x="0" y="0"/>
                </a:moveTo>
                <a:lnTo>
                  <a:pt x="5971985" y="0"/>
                </a:lnTo>
                <a:lnTo>
                  <a:pt x="5971985" y="6016943"/>
                </a:lnTo>
                <a:lnTo>
                  <a:pt x="0" y="6016943"/>
                </a:lnTo>
                <a:close/>
              </a:path>
            </a:pathLst>
          </a:custGeom>
          <a:solidFill>
            <a:srgbClr val="F280AB"/>
          </a:solidFill>
          <a:ln w="3175"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6027738" y="280034"/>
            <a:ext cx="5653752" cy="608749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421892"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4421892" cy="357062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12" name="Text Placeholder 32">
            <a:extLst>
              <a:ext uri="{FF2B5EF4-FFF2-40B4-BE49-F238E27FC236}">
                <a16:creationId xmlns:a16="http://schemas.microsoft.com/office/drawing/2014/main" id="{DB421BDC-097A-481B-B6CB-8E446E5315EF}"/>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8" name="Group 27">
            <a:extLst>
              <a:ext uri="{FF2B5EF4-FFF2-40B4-BE49-F238E27FC236}">
                <a16:creationId xmlns:a16="http://schemas.microsoft.com/office/drawing/2014/main" id="{A7B575BF-0348-4501-8B1F-8E58EACA3E14}"/>
              </a:ext>
            </a:extLst>
          </p:cNvPr>
          <p:cNvGrpSpPr/>
          <p:nvPr userDrawn="1"/>
        </p:nvGrpSpPr>
        <p:grpSpPr>
          <a:xfrm>
            <a:off x="11184000" y="6562800"/>
            <a:ext cx="1008000" cy="295200"/>
            <a:chOff x="-4575695" y="8264475"/>
            <a:chExt cx="15209243" cy="4446102"/>
          </a:xfrm>
        </p:grpSpPr>
        <p:sp>
          <p:nvSpPr>
            <p:cNvPr id="30" name="Rectangle 29">
              <a:extLst>
                <a:ext uri="{FF2B5EF4-FFF2-40B4-BE49-F238E27FC236}">
                  <a16:creationId xmlns:a16="http://schemas.microsoft.com/office/drawing/2014/main" id="{8637E6B4-7183-4519-8BE5-0AAD0D48439D}"/>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1" name="Group 30">
              <a:extLst>
                <a:ext uri="{FF2B5EF4-FFF2-40B4-BE49-F238E27FC236}">
                  <a16:creationId xmlns:a16="http://schemas.microsoft.com/office/drawing/2014/main" id="{F8CDD03D-455B-4FC8-B357-C5FC15D3016A}"/>
                </a:ext>
              </a:extLst>
            </p:cNvPr>
            <p:cNvGrpSpPr/>
            <p:nvPr userDrawn="1"/>
          </p:nvGrpSpPr>
          <p:grpSpPr>
            <a:xfrm>
              <a:off x="-2666274" y="9751326"/>
              <a:ext cx="11390400" cy="1472400"/>
              <a:chOff x="2087541" y="-1621965"/>
              <a:chExt cx="12192054" cy="1578711"/>
            </a:xfrm>
          </p:grpSpPr>
          <p:sp>
            <p:nvSpPr>
              <p:cNvPr id="32" name="Freeform: Shape 31">
                <a:extLst>
                  <a:ext uri="{FF2B5EF4-FFF2-40B4-BE49-F238E27FC236}">
                    <a16:creationId xmlns:a16="http://schemas.microsoft.com/office/drawing/2014/main" id="{3E4A169F-D648-458A-A8D9-1013E8B62D7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0C76147-5C5A-4EAD-9C22-A4408B99EB1A}"/>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374624F-2079-4085-A2AB-76377CF43EDA}"/>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18" name="Group 17">
            <a:extLst>
              <a:ext uri="{FF2B5EF4-FFF2-40B4-BE49-F238E27FC236}">
                <a16:creationId xmlns:a16="http://schemas.microsoft.com/office/drawing/2014/main" id="{7A2CF1FD-3668-4A22-B2D7-07407D7523C7}"/>
              </a:ext>
            </a:extLst>
          </p:cNvPr>
          <p:cNvGrpSpPr/>
          <p:nvPr userDrawn="1"/>
        </p:nvGrpSpPr>
        <p:grpSpPr>
          <a:xfrm>
            <a:off x="12571366" y="13122"/>
            <a:ext cx="1862392" cy="5905406"/>
            <a:chOff x="12571366" y="467744"/>
            <a:chExt cx="1862392" cy="5905406"/>
          </a:xfrm>
        </p:grpSpPr>
        <p:grpSp>
          <p:nvGrpSpPr>
            <p:cNvPr id="20" name="Group 19">
              <a:extLst>
                <a:ext uri="{FF2B5EF4-FFF2-40B4-BE49-F238E27FC236}">
                  <a16:creationId xmlns:a16="http://schemas.microsoft.com/office/drawing/2014/main" id="{DC519099-7678-4575-9C99-9F919BFC87DF}"/>
                </a:ext>
              </a:extLst>
            </p:cNvPr>
            <p:cNvGrpSpPr/>
            <p:nvPr/>
          </p:nvGrpSpPr>
          <p:grpSpPr>
            <a:xfrm>
              <a:off x="12571366" y="467744"/>
              <a:ext cx="1862392" cy="1658329"/>
              <a:chOff x="12571366" y="1005637"/>
              <a:chExt cx="1862392" cy="1658329"/>
            </a:xfrm>
          </p:grpSpPr>
          <p:sp>
            <p:nvSpPr>
              <p:cNvPr id="36" name="Text Placeholder 15">
                <a:extLst>
                  <a:ext uri="{FF2B5EF4-FFF2-40B4-BE49-F238E27FC236}">
                    <a16:creationId xmlns:a16="http://schemas.microsoft.com/office/drawing/2014/main" id="{D70292B9-FCB9-4B53-9226-162D1D133E9C}"/>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37" name="Freeform: Shape 36">
                <a:extLst>
                  <a:ext uri="{FF2B5EF4-FFF2-40B4-BE49-F238E27FC236}">
                    <a16:creationId xmlns:a16="http://schemas.microsoft.com/office/drawing/2014/main" id="{F47018B1-E3A1-44D1-8366-8FF1E0B7219F}"/>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21" name="Group 20">
              <a:extLst>
                <a:ext uri="{FF2B5EF4-FFF2-40B4-BE49-F238E27FC236}">
                  <a16:creationId xmlns:a16="http://schemas.microsoft.com/office/drawing/2014/main" id="{80D5BAE8-1C6C-48FF-9E19-7D09475B3513}"/>
                </a:ext>
              </a:extLst>
            </p:cNvPr>
            <p:cNvGrpSpPr/>
            <p:nvPr/>
          </p:nvGrpSpPr>
          <p:grpSpPr>
            <a:xfrm>
              <a:off x="12571366" y="2430999"/>
              <a:ext cx="1862392" cy="1820894"/>
              <a:chOff x="12571366" y="2430999"/>
              <a:chExt cx="1862392" cy="1820894"/>
            </a:xfrm>
          </p:grpSpPr>
          <p:sp>
            <p:nvSpPr>
              <p:cNvPr id="34" name="Freeform: Shape 33">
                <a:extLst>
                  <a:ext uri="{FF2B5EF4-FFF2-40B4-BE49-F238E27FC236}">
                    <a16:creationId xmlns:a16="http://schemas.microsoft.com/office/drawing/2014/main" id="{B5414AD8-D2B8-4220-982F-E99F8C5AC405}"/>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5" name="Text Placeholder 15">
                <a:extLst>
                  <a:ext uri="{FF2B5EF4-FFF2-40B4-BE49-F238E27FC236}">
                    <a16:creationId xmlns:a16="http://schemas.microsoft.com/office/drawing/2014/main" id="{89D07EC4-ADD9-44D2-B70B-4657375E0690}"/>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22" name="Group 21">
              <a:extLst>
                <a:ext uri="{FF2B5EF4-FFF2-40B4-BE49-F238E27FC236}">
                  <a16:creationId xmlns:a16="http://schemas.microsoft.com/office/drawing/2014/main" id="{2090EAAA-81EE-40F8-8A85-2877A80D55F2}"/>
                </a:ext>
              </a:extLst>
            </p:cNvPr>
            <p:cNvGrpSpPr/>
            <p:nvPr/>
          </p:nvGrpSpPr>
          <p:grpSpPr>
            <a:xfrm>
              <a:off x="12571366" y="4556820"/>
              <a:ext cx="1862392" cy="1816330"/>
              <a:chOff x="12571366" y="4633116"/>
              <a:chExt cx="1862392" cy="1816330"/>
            </a:xfrm>
          </p:grpSpPr>
          <p:sp>
            <p:nvSpPr>
              <p:cNvPr id="27" name="Freeform: Shape 26">
                <a:extLst>
                  <a:ext uri="{FF2B5EF4-FFF2-40B4-BE49-F238E27FC236}">
                    <a16:creationId xmlns:a16="http://schemas.microsoft.com/office/drawing/2014/main" id="{4048C824-102D-4BC1-AC31-F89B362DDC49}"/>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3" name="Text Placeholder 15">
                <a:extLst>
                  <a:ext uri="{FF2B5EF4-FFF2-40B4-BE49-F238E27FC236}">
                    <a16:creationId xmlns:a16="http://schemas.microsoft.com/office/drawing/2014/main" id="{E62D37CD-671A-40E9-8E00-B8BEEF672795}"/>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42419079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ext and imagery Layout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B3CE34B-82DE-4EE2-A290-15565D7444ED}"/>
              </a:ext>
            </a:extLst>
          </p:cNvPr>
          <p:cNvSpPr/>
          <p:nvPr userDrawn="1"/>
        </p:nvSpPr>
        <p:spPr>
          <a:xfrm>
            <a:off x="6289326" y="545858"/>
            <a:ext cx="5613779" cy="6016942"/>
          </a:xfrm>
          <a:custGeom>
            <a:avLst/>
            <a:gdLst>
              <a:gd name="connsiteX0" fmla="*/ 0 w 5971984"/>
              <a:gd name="connsiteY0" fmla="*/ 0 h 6016942"/>
              <a:gd name="connsiteX1" fmla="*/ 5971985 w 5971984"/>
              <a:gd name="connsiteY1" fmla="*/ 0 h 6016942"/>
              <a:gd name="connsiteX2" fmla="*/ 5971985 w 5971984"/>
              <a:gd name="connsiteY2" fmla="*/ 6016943 h 6016942"/>
              <a:gd name="connsiteX3" fmla="*/ 0 w 5971984"/>
              <a:gd name="connsiteY3" fmla="*/ 6016943 h 6016942"/>
            </a:gdLst>
            <a:ahLst/>
            <a:cxnLst>
              <a:cxn ang="0">
                <a:pos x="connsiteX0" y="connsiteY0"/>
              </a:cxn>
              <a:cxn ang="0">
                <a:pos x="connsiteX1" y="connsiteY1"/>
              </a:cxn>
              <a:cxn ang="0">
                <a:pos x="connsiteX2" y="connsiteY2"/>
              </a:cxn>
              <a:cxn ang="0">
                <a:pos x="connsiteX3" y="connsiteY3"/>
              </a:cxn>
            </a:cxnLst>
            <a:rect l="l" t="t" r="r" b="b"/>
            <a:pathLst>
              <a:path w="5971984" h="6016942">
                <a:moveTo>
                  <a:pt x="0" y="0"/>
                </a:moveTo>
                <a:lnTo>
                  <a:pt x="5971985" y="0"/>
                </a:lnTo>
                <a:lnTo>
                  <a:pt x="5971985" y="6016943"/>
                </a:lnTo>
                <a:lnTo>
                  <a:pt x="0" y="6016943"/>
                </a:lnTo>
                <a:close/>
              </a:path>
            </a:pathLst>
          </a:custGeom>
          <a:solidFill>
            <a:srgbClr val="F280AB"/>
          </a:solidFill>
          <a:ln w="3175" cap="flat">
            <a:noFill/>
            <a:prstDash val="solid"/>
            <a:miter/>
          </a:ln>
        </p:spPr>
        <p:txBody>
          <a:bodyPr rtlCol="0" anchor="ctr"/>
          <a:lstStyle/>
          <a:p>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6027738" y="280034"/>
            <a:ext cx="5653752" cy="6087491"/>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421892"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a:t>
            </a:r>
            <a:br>
              <a:rPr lang="da-DK" dirty="0"/>
            </a:br>
            <a:r>
              <a:rPr lang="da-DK" dirty="0"/>
              <a:t>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4421892" cy="357062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9" name="Group 8">
            <a:extLst>
              <a:ext uri="{FF2B5EF4-FFF2-40B4-BE49-F238E27FC236}">
                <a16:creationId xmlns:a16="http://schemas.microsoft.com/office/drawing/2014/main" id="{A5C052F0-58D1-47C9-9C80-F96A71B815AE}"/>
              </a:ext>
            </a:extLst>
          </p:cNvPr>
          <p:cNvGrpSpPr/>
          <p:nvPr userDrawn="1"/>
        </p:nvGrpSpPr>
        <p:grpSpPr>
          <a:xfrm>
            <a:off x="1009978" y="6051679"/>
            <a:ext cx="712676" cy="365125"/>
            <a:chOff x="1881528" y="6046917"/>
            <a:chExt cx="600882" cy="365125"/>
          </a:xfrm>
        </p:grpSpPr>
        <p:sp>
          <p:nvSpPr>
            <p:cNvPr id="11" name="Slide Number Placeholder 12">
              <a:extLst>
                <a:ext uri="{FF2B5EF4-FFF2-40B4-BE49-F238E27FC236}">
                  <a16:creationId xmlns:a16="http://schemas.microsoft.com/office/drawing/2014/main" id="{3C388C78-09C7-427D-A969-07B40D43E91B}"/>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12" name="Slide Number Placeholder 12">
              <a:extLst>
                <a:ext uri="{FF2B5EF4-FFF2-40B4-BE49-F238E27FC236}">
                  <a16:creationId xmlns:a16="http://schemas.microsoft.com/office/drawing/2014/main" id="{4C5D94C4-852E-4EE5-82FB-507E246070C3}"/>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13" name="Slide Number Placeholder 8">
            <a:extLst>
              <a:ext uri="{FF2B5EF4-FFF2-40B4-BE49-F238E27FC236}">
                <a16:creationId xmlns:a16="http://schemas.microsoft.com/office/drawing/2014/main" id="{05B15E62-2B6D-4C27-B12E-50A0490BD643}"/>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‹nº›</a:t>
            </a:fld>
            <a:endParaRPr lang="en-IN" dirty="0"/>
          </a:p>
        </p:txBody>
      </p:sp>
      <p:sp>
        <p:nvSpPr>
          <p:cNvPr id="14" name="Text Placeholder 32">
            <a:extLst>
              <a:ext uri="{FF2B5EF4-FFF2-40B4-BE49-F238E27FC236}">
                <a16:creationId xmlns:a16="http://schemas.microsoft.com/office/drawing/2014/main" id="{82CD484E-42DD-4702-B750-6A6877DA9B98}"/>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6" name="Group 15">
            <a:extLst>
              <a:ext uri="{FF2B5EF4-FFF2-40B4-BE49-F238E27FC236}">
                <a16:creationId xmlns:a16="http://schemas.microsoft.com/office/drawing/2014/main" id="{9FA1B483-0A24-436E-93D6-145EE5E767F5}"/>
              </a:ext>
            </a:extLst>
          </p:cNvPr>
          <p:cNvGrpSpPr/>
          <p:nvPr userDrawn="1"/>
        </p:nvGrpSpPr>
        <p:grpSpPr>
          <a:xfrm>
            <a:off x="11184000" y="6562800"/>
            <a:ext cx="1008000" cy="295200"/>
            <a:chOff x="-4575695" y="8264475"/>
            <a:chExt cx="15209243" cy="4446102"/>
          </a:xfrm>
        </p:grpSpPr>
        <p:sp>
          <p:nvSpPr>
            <p:cNvPr id="17" name="Rectangle 16">
              <a:extLst>
                <a:ext uri="{FF2B5EF4-FFF2-40B4-BE49-F238E27FC236}">
                  <a16:creationId xmlns:a16="http://schemas.microsoft.com/office/drawing/2014/main" id="{EDA1E65D-7C4C-4950-A1BB-710E2E151630}"/>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8" name="Group 17">
              <a:extLst>
                <a:ext uri="{FF2B5EF4-FFF2-40B4-BE49-F238E27FC236}">
                  <a16:creationId xmlns:a16="http://schemas.microsoft.com/office/drawing/2014/main" id="{FEAE9A1A-00AF-4246-B9DA-88E8FC798387}"/>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F116B63E-F504-4D9E-B450-717D4AA7E1CB}"/>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A21FECD0-889F-47FA-8E2F-3B11CA895AB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C9B23655-1E66-4F80-AF09-49B8623FF3FE}"/>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5" name="Group 34">
            <a:extLst>
              <a:ext uri="{FF2B5EF4-FFF2-40B4-BE49-F238E27FC236}">
                <a16:creationId xmlns:a16="http://schemas.microsoft.com/office/drawing/2014/main" id="{66A02551-A3FA-42B3-B75B-C377FE8B1392}"/>
              </a:ext>
            </a:extLst>
          </p:cNvPr>
          <p:cNvGrpSpPr/>
          <p:nvPr userDrawn="1"/>
        </p:nvGrpSpPr>
        <p:grpSpPr>
          <a:xfrm>
            <a:off x="12571366" y="13122"/>
            <a:ext cx="1862392" cy="5905406"/>
            <a:chOff x="12571366" y="467744"/>
            <a:chExt cx="1862392" cy="5905406"/>
          </a:xfrm>
        </p:grpSpPr>
        <p:grpSp>
          <p:nvGrpSpPr>
            <p:cNvPr id="36" name="Group 35">
              <a:extLst>
                <a:ext uri="{FF2B5EF4-FFF2-40B4-BE49-F238E27FC236}">
                  <a16:creationId xmlns:a16="http://schemas.microsoft.com/office/drawing/2014/main" id="{FD9E2A22-BD2D-4AE3-889E-48809E7E37F2}"/>
                </a:ext>
              </a:extLst>
            </p:cNvPr>
            <p:cNvGrpSpPr/>
            <p:nvPr/>
          </p:nvGrpSpPr>
          <p:grpSpPr>
            <a:xfrm>
              <a:off x="12571366" y="467744"/>
              <a:ext cx="1862392" cy="1658329"/>
              <a:chOff x="12571366" y="1005637"/>
              <a:chExt cx="1862392" cy="1658329"/>
            </a:xfrm>
          </p:grpSpPr>
          <p:sp>
            <p:nvSpPr>
              <p:cNvPr id="43" name="Text Placeholder 15">
                <a:extLst>
                  <a:ext uri="{FF2B5EF4-FFF2-40B4-BE49-F238E27FC236}">
                    <a16:creationId xmlns:a16="http://schemas.microsoft.com/office/drawing/2014/main" id="{73786546-4E2B-4D3C-9AF6-E30A5F7A3925}"/>
                  </a:ext>
                </a:extLst>
              </p:cNvPr>
              <p:cNvSpPr txBox="1">
                <a:spLocks/>
              </p:cNvSpPr>
              <p:nvPr/>
            </p:nvSpPr>
            <p:spPr>
              <a:xfrm>
                <a:off x="12571366" y="1640096"/>
                <a:ext cx="1862392" cy="1023870"/>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a slide with pictures: </a:t>
                </a:r>
              </a:p>
              <a:p>
                <a:pPr marL="0" lvl="1" indent="0">
                  <a:spcBef>
                    <a:spcPts val="0"/>
                  </a:spcBef>
                  <a:buNone/>
                </a:pPr>
                <a:r>
                  <a:rPr lang="en-GB" sz="900" dirty="0">
                    <a:solidFill>
                      <a:schemeClr val="accent4"/>
                    </a:solidFill>
                  </a:rPr>
                  <a:t>Choose a layout style and duplicate the slide. We recommend duplicating the slide so all visible design elements are copied from the Master Slide.</a:t>
                </a:r>
              </a:p>
            </p:txBody>
          </p:sp>
          <p:sp>
            <p:nvSpPr>
              <p:cNvPr id="44" name="Freeform: Shape 43">
                <a:extLst>
                  <a:ext uri="{FF2B5EF4-FFF2-40B4-BE49-F238E27FC236}">
                    <a16:creationId xmlns:a16="http://schemas.microsoft.com/office/drawing/2014/main" id="{35B9B7C3-25E9-49FD-B8CF-D644D1A930F2}"/>
                  </a:ext>
                </a:extLst>
              </p:cNvPr>
              <p:cNvSpPr/>
              <p:nvPr/>
            </p:nvSpPr>
            <p:spPr>
              <a:xfrm>
                <a:off x="12571366" y="1005637"/>
                <a:ext cx="555806" cy="554915"/>
              </a:xfrm>
              <a:custGeom>
                <a:avLst/>
                <a:gdLst>
                  <a:gd name="connsiteX0" fmla="*/ 847536 w 849846"/>
                  <a:gd name="connsiteY0" fmla="*/ 145462 h 848484"/>
                  <a:gd name="connsiteX1" fmla="*/ 821391 w 849846"/>
                  <a:gd name="connsiteY1" fmla="*/ 112836 h 848484"/>
                  <a:gd name="connsiteX2" fmla="*/ 729383 w 849846"/>
                  <a:gd name="connsiteY2" fmla="*/ 59880 h 848484"/>
                  <a:gd name="connsiteX3" fmla="*/ 688336 w 849846"/>
                  <a:gd name="connsiteY3" fmla="*/ 54894 h 848484"/>
                  <a:gd name="connsiteX4" fmla="*/ 655432 w 849846"/>
                  <a:gd name="connsiteY4" fmla="*/ 79710 h 848484"/>
                  <a:gd name="connsiteX5" fmla="*/ 620147 w 849846"/>
                  <a:gd name="connsiteY5" fmla="*/ 141474 h 848484"/>
                  <a:gd name="connsiteX6" fmla="*/ 601313 w 849846"/>
                  <a:gd name="connsiteY6" fmla="*/ 175929 h 848484"/>
                  <a:gd name="connsiteX7" fmla="*/ 601313 w 849846"/>
                  <a:gd name="connsiteY7" fmla="*/ 54063 h 848484"/>
                  <a:gd name="connsiteX8" fmla="*/ 549548 w 849846"/>
                  <a:gd name="connsiteY8" fmla="*/ -56 h 848484"/>
                  <a:gd name="connsiteX9" fmla="*/ 547194 w 849846"/>
                  <a:gd name="connsiteY9" fmla="*/ -56 h 848484"/>
                  <a:gd name="connsiteX10" fmla="*/ 150301 w 849846"/>
                  <a:gd name="connsiteY10" fmla="*/ -56 h 848484"/>
                  <a:gd name="connsiteX11" fmla="*/ 3730 w 849846"/>
                  <a:gd name="connsiteY11" fmla="*/ 146625 h 848484"/>
                  <a:gd name="connsiteX12" fmla="*/ -37 w 849846"/>
                  <a:gd name="connsiteY12" fmla="*/ 152165 h 848484"/>
                  <a:gd name="connsiteX13" fmla="*/ -37 w 849846"/>
                  <a:gd name="connsiteY13" fmla="*/ 794284 h 848484"/>
                  <a:gd name="connsiteX14" fmla="*/ 51729 w 849846"/>
                  <a:gd name="connsiteY14" fmla="*/ 848403 h 848484"/>
                  <a:gd name="connsiteX15" fmla="*/ 54138 w 849846"/>
                  <a:gd name="connsiteY15" fmla="*/ 848403 h 848484"/>
                  <a:gd name="connsiteX16" fmla="*/ 547692 w 849846"/>
                  <a:gd name="connsiteY16" fmla="*/ 848403 h 848484"/>
                  <a:gd name="connsiteX17" fmla="*/ 601812 w 849846"/>
                  <a:gd name="connsiteY17" fmla="*/ 796638 h 848484"/>
                  <a:gd name="connsiteX18" fmla="*/ 601812 w 849846"/>
                  <a:gd name="connsiteY18" fmla="*/ 794284 h 848484"/>
                  <a:gd name="connsiteX19" fmla="*/ 601812 w 849846"/>
                  <a:gd name="connsiteY19" fmla="*/ 604119 h 848484"/>
                  <a:gd name="connsiteX20" fmla="*/ 755362 w 849846"/>
                  <a:gd name="connsiteY20" fmla="*/ 338785 h 848484"/>
                  <a:gd name="connsiteX21" fmla="*/ 843160 w 849846"/>
                  <a:gd name="connsiteY21" fmla="*/ 186619 h 848484"/>
                  <a:gd name="connsiteX22" fmla="*/ 847536 w 849846"/>
                  <a:gd name="connsiteY22" fmla="*/ 145462 h 848484"/>
                  <a:gd name="connsiteX23" fmla="*/ 63832 w 849846"/>
                  <a:gd name="connsiteY23" fmla="*/ 140809 h 848484"/>
                  <a:gd name="connsiteX24" fmla="*/ 138945 w 849846"/>
                  <a:gd name="connsiteY24" fmla="*/ 64034 h 848484"/>
                  <a:gd name="connsiteX25" fmla="*/ 138945 w 849846"/>
                  <a:gd name="connsiteY25" fmla="*/ 140809 h 848484"/>
                  <a:gd name="connsiteX26" fmla="*/ 371209 w 849846"/>
                  <a:gd name="connsiteY26" fmla="*/ 580078 h 848484"/>
                  <a:gd name="connsiteX27" fmla="*/ 366169 w 849846"/>
                  <a:gd name="connsiteY27" fmla="*/ 611985 h 848484"/>
                  <a:gd name="connsiteX28" fmla="*/ 334816 w 849846"/>
                  <a:gd name="connsiteY28" fmla="*/ 810680 h 848484"/>
                  <a:gd name="connsiteX29" fmla="*/ 53861 w 849846"/>
                  <a:gd name="connsiteY29" fmla="*/ 810680 h 848484"/>
                  <a:gd name="connsiteX30" fmla="*/ 37243 w 849846"/>
                  <a:gd name="connsiteY30" fmla="*/ 796605 h 848484"/>
                  <a:gd name="connsiteX31" fmla="*/ 37243 w 849846"/>
                  <a:gd name="connsiteY31" fmla="*/ 794062 h 848484"/>
                  <a:gd name="connsiteX32" fmla="*/ 37243 w 849846"/>
                  <a:gd name="connsiteY32" fmla="*/ 792456 h 848484"/>
                  <a:gd name="connsiteX33" fmla="*/ 37243 w 849846"/>
                  <a:gd name="connsiteY33" fmla="*/ 792456 h 848484"/>
                  <a:gd name="connsiteX34" fmla="*/ 37243 w 849846"/>
                  <a:gd name="connsiteY34" fmla="*/ 178532 h 848484"/>
                  <a:gd name="connsiteX35" fmla="*/ 159108 w 849846"/>
                  <a:gd name="connsiteY35" fmla="*/ 178532 h 848484"/>
                  <a:gd name="connsiteX36" fmla="*/ 177995 w 849846"/>
                  <a:gd name="connsiteY36" fmla="*/ 161692 h 848484"/>
                  <a:gd name="connsiteX37" fmla="*/ 177997 w 849846"/>
                  <a:gd name="connsiteY37" fmla="*/ 159698 h 848484"/>
                  <a:gd name="connsiteX38" fmla="*/ 177997 w 849846"/>
                  <a:gd name="connsiteY38" fmla="*/ 37833 h 848484"/>
                  <a:gd name="connsiteX39" fmla="*/ 546917 w 849846"/>
                  <a:gd name="connsiteY39" fmla="*/ 37833 h 848484"/>
                  <a:gd name="connsiteX40" fmla="*/ 563258 w 849846"/>
                  <a:gd name="connsiteY40" fmla="*/ 52108 h 848484"/>
                  <a:gd name="connsiteX41" fmla="*/ 563258 w 849846"/>
                  <a:gd name="connsiteY41" fmla="*/ 54174 h 848484"/>
                  <a:gd name="connsiteX42" fmla="*/ 563258 w 849846"/>
                  <a:gd name="connsiteY42" fmla="*/ 242511 h 848484"/>
                  <a:gd name="connsiteX43" fmla="*/ 381900 w 849846"/>
                  <a:gd name="connsiteY43" fmla="*/ 554209 h 848484"/>
                  <a:gd name="connsiteX44" fmla="*/ 372927 w 849846"/>
                  <a:gd name="connsiteY44" fmla="*/ 568611 h 848484"/>
                  <a:gd name="connsiteX45" fmla="*/ 372927 w 849846"/>
                  <a:gd name="connsiteY45" fmla="*/ 570716 h 848484"/>
                  <a:gd name="connsiteX46" fmla="*/ 372151 w 849846"/>
                  <a:gd name="connsiteY46" fmla="*/ 572821 h 848484"/>
                  <a:gd name="connsiteX47" fmla="*/ 371154 w 849846"/>
                  <a:gd name="connsiteY47" fmla="*/ 575868 h 848484"/>
                  <a:gd name="connsiteX48" fmla="*/ 371209 w 849846"/>
                  <a:gd name="connsiteY48" fmla="*/ 580078 h 848484"/>
                  <a:gd name="connsiteX49" fmla="*/ 434192 w 849846"/>
                  <a:gd name="connsiteY49" fmla="*/ 729197 h 848484"/>
                  <a:gd name="connsiteX50" fmla="*/ 378189 w 849846"/>
                  <a:gd name="connsiteY50" fmla="*/ 775339 h 848484"/>
                  <a:gd name="connsiteX51" fmla="*/ 389711 w 849846"/>
                  <a:gd name="connsiteY51" fmla="*/ 702885 h 848484"/>
                  <a:gd name="connsiteX52" fmla="*/ 522821 w 849846"/>
                  <a:gd name="connsiteY52" fmla="*/ 656742 h 848484"/>
                  <a:gd name="connsiteX53" fmla="*/ 466430 w 849846"/>
                  <a:gd name="connsiteY53" fmla="*/ 702885 h 848484"/>
                  <a:gd name="connsiteX54" fmla="*/ 395638 w 849846"/>
                  <a:gd name="connsiteY54" fmla="*/ 661451 h 848484"/>
                  <a:gd name="connsiteX55" fmla="*/ 407547 w 849846"/>
                  <a:gd name="connsiteY55" fmla="*/ 589938 h 848484"/>
                  <a:gd name="connsiteX56" fmla="*/ 522599 w 849846"/>
                  <a:gd name="connsiteY56" fmla="*/ 656742 h 848484"/>
                  <a:gd name="connsiteX57" fmla="*/ 425883 w 849846"/>
                  <a:gd name="connsiteY57" fmla="*/ 555982 h 848484"/>
                  <a:gd name="connsiteX58" fmla="*/ 645019 w 849846"/>
                  <a:gd name="connsiteY58" fmla="*/ 175485 h 848484"/>
                  <a:gd name="connsiteX59" fmla="*/ 764613 w 849846"/>
                  <a:gd name="connsiteY59" fmla="*/ 244616 h 848484"/>
                  <a:gd name="connsiteX60" fmla="*/ 599430 w 849846"/>
                  <a:gd name="connsiteY60" fmla="*/ 532661 h 848484"/>
                  <a:gd name="connsiteX61" fmla="*/ 545421 w 849846"/>
                  <a:gd name="connsiteY61" fmla="*/ 625002 h 848484"/>
                  <a:gd name="connsiteX62" fmla="*/ 425661 w 849846"/>
                  <a:gd name="connsiteY62" fmla="*/ 555982 h 848484"/>
                  <a:gd name="connsiteX63" fmla="*/ 563978 w 849846"/>
                  <a:gd name="connsiteY63" fmla="*/ 672308 h 848484"/>
                  <a:gd name="connsiteX64" fmla="*/ 563978 w 849846"/>
                  <a:gd name="connsiteY64" fmla="*/ 794505 h 848484"/>
                  <a:gd name="connsiteX65" fmla="*/ 550002 w 849846"/>
                  <a:gd name="connsiteY65" fmla="*/ 811101 h 848484"/>
                  <a:gd name="connsiteX66" fmla="*/ 547637 w 849846"/>
                  <a:gd name="connsiteY66" fmla="*/ 811123 h 848484"/>
                  <a:gd name="connsiteX67" fmla="*/ 395749 w 849846"/>
                  <a:gd name="connsiteY67" fmla="*/ 811123 h 848484"/>
                  <a:gd name="connsiteX68" fmla="*/ 455463 w 849846"/>
                  <a:gd name="connsiteY68" fmla="*/ 762765 h 848484"/>
                  <a:gd name="connsiteX69" fmla="*/ 560710 w 849846"/>
                  <a:gd name="connsiteY69" fmla="*/ 677515 h 848484"/>
                  <a:gd name="connsiteX70" fmla="*/ 563757 w 849846"/>
                  <a:gd name="connsiteY70" fmla="*/ 672086 h 848484"/>
                  <a:gd name="connsiteX71" fmla="*/ 663686 w 849846"/>
                  <a:gd name="connsiteY71" fmla="*/ 143745 h 848484"/>
                  <a:gd name="connsiteX72" fmla="*/ 676593 w 849846"/>
                  <a:gd name="connsiteY72" fmla="*/ 120923 h 848484"/>
                  <a:gd name="connsiteX73" fmla="*/ 700190 w 849846"/>
                  <a:gd name="connsiteY73" fmla="*/ 90124 h 848484"/>
                  <a:gd name="connsiteX74" fmla="*/ 712377 w 849846"/>
                  <a:gd name="connsiteY74" fmla="*/ 92174 h 848484"/>
                  <a:gd name="connsiteX75" fmla="*/ 772368 w 849846"/>
                  <a:gd name="connsiteY75" fmla="*/ 127626 h 848484"/>
                  <a:gd name="connsiteX76" fmla="*/ 811143 w 849846"/>
                  <a:gd name="connsiteY76" fmla="*/ 156375 h 848484"/>
                  <a:gd name="connsiteX77" fmla="*/ 808761 w 849846"/>
                  <a:gd name="connsiteY77" fmla="*/ 168063 h 848484"/>
                  <a:gd name="connsiteX78" fmla="*/ 782948 w 849846"/>
                  <a:gd name="connsiteY78" fmla="*/ 212820 h 848484"/>
                  <a:gd name="connsiteX79" fmla="*/ 663686 w 849846"/>
                  <a:gd name="connsiteY79" fmla="*/ 143523 h 848484"/>
                  <a:gd name="connsiteX80" fmla="*/ 89091 w 849846"/>
                  <a:gd name="connsiteY80" fmla="*/ 247829 h 848484"/>
                  <a:gd name="connsiteX81" fmla="*/ 124321 w 849846"/>
                  <a:gd name="connsiteY81" fmla="*/ 247829 h 848484"/>
                  <a:gd name="connsiteX82" fmla="*/ 124321 w 849846"/>
                  <a:gd name="connsiteY82" fmla="*/ 282838 h 848484"/>
                  <a:gd name="connsiteX83" fmla="*/ 89091 w 849846"/>
                  <a:gd name="connsiteY83" fmla="*/ 282838 h 848484"/>
                  <a:gd name="connsiteX84" fmla="*/ 89091 w 849846"/>
                  <a:gd name="connsiteY84" fmla="*/ 353575 h 848484"/>
                  <a:gd name="connsiteX85" fmla="*/ 124321 w 849846"/>
                  <a:gd name="connsiteY85" fmla="*/ 353575 h 848484"/>
                  <a:gd name="connsiteX86" fmla="*/ 124321 w 849846"/>
                  <a:gd name="connsiteY86" fmla="*/ 388805 h 848484"/>
                  <a:gd name="connsiteX87" fmla="*/ 89091 w 849846"/>
                  <a:gd name="connsiteY87" fmla="*/ 388805 h 848484"/>
                  <a:gd name="connsiteX88" fmla="*/ 89091 w 849846"/>
                  <a:gd name="connsiteY88" fmla="*/ 459376 h 848484"/>
                  <a:gd name="connsiteX89" fmla="*/ 124321 w 849846"/>
                  <a:gd name="connsiteY89" fmla="*/ 459376 h 848484"/>
                  <a:gd name="connsiteX90" fmla="*/ 124321 w 849846"/>
                  <a:gd name="connsiteY90" fmla="*/ 494606 h 848484"/>
                  <a:gd name="connsiteX91" fmla="*/ 89091 w 849846"/>
                  <a:gd name="connsiteY91" fmla="*/ 494606 h 848484"/>
                  <a:gd name="connsiteX92" fmla="*/ 89091 w 849846"/>
                  <a:gd name="connsiteY92" fmla="*/ 565122 h 848484"/>
                  <a:gd name="connsiteX93" fmla="*/ 124321 w 849846"/>
                  <a:gd name="connsiteY93" fmla="*/ 565122 h 848484"/>
                  <a:gd name="connsiteX94" fmla="*/ 124321 w 849846"/>
                  <a:gd name="connsiteY94" fmla="*/ 600352 h 848484"/>
                  <a:gd name="connsiteX95" fmla="*/ 89091 w 849846"/>
                  <a:gd name="connsiteY95" fmla="*/ 600352 h 848484"/>
                  <a:gd name="connsiteX96" fmla="*/ 89091 w 849846"/>
                  <a:gd name="connsiteY96" fmla="*/ 670867 h 848484"/>
                  <a:gd name="connsiteX97" fmla="*/ 124321 w 849846"/>
                  <a:gd name="connsiteY97" fmla="*/ 670867 h 848484"/>
                  <a:gd name="connsiteX98" fmla="*/ 124321 w 849846"/>
                  <a:gd name="connsiteY98" fmla="*/ 706153 h 848484"/>
                  <a:gd name="connsiteX99" fmla="*/ 89091 w 849846"/>
                  <a:gd name="connsiteY99" fmla="*/ 706153 h 848484"/>
                  <a:gd name="connsiteX100" fmla="*/ 176003 w 849846"/>
                  <a:gd name="connsiteY100" fmla="*/ 265444 h 848484"/>
                  <a:gd name="connsiteX101" fmla="*/ 192843 w 849846"/>
                  <a:gd name="connsiteY101" fmla="*/ 246560 h 848484"/>
                  <a:gd name="connsiteX102" fmla="*/ 194837 w 849846"/>
                  <a:gd name="connsiteY102" fmla="*/ 246555 h 848484"/>
                  <a:gd name="connsiteX103" fmla="*/ 423999 w 849846"/>
                  <a:gd name="connsiteY103" fmla="*/ 246555 h 848484"/>
                  <a:gd name="connsiteX104" fmla="*/ 442888 w 849846"/>
                  <a:gd name="connsiteY104" fmla="*/ 265444 h 848484"/>
                  <a:gd name="connsiteX105" fmla="*/ 423999 w 849846"/>
                  <a:gd name="connsiteY105" fmla="*/ 284333 h 848484"/>
                  <a:gd name="connsiteX106" fmla="*/ 194837 w 849846"/>
                  <a:gd name="connsiteY106" fmla="*/ 284333 h 848484"/>
                  <a:gd name="connsiteX107" fmla="*/ 176001 w 849846"/>
                  <a:gd name="connsiteY107" fmla="*/ 267438 h 848484"/>
                  <a:gd name="connsiteX108" fmla="*/ 176003 w 849846"/>
                  <a:gd name="connsiteY108" fmla="*/ 265444 h 848484"/>
                  <a:gd name="connsiteX109" fmla="*/ 228849 w 849846"/>
                  <a:gd name="connsiteY109" fmla="*/ 159698 h 848484"/>
                  <a:gd name="connsiteX110" fmla="*/ 245685 w 849846"/>
                  <a:gd name="connsiteY110" fmla="*/ 140809 h 848484"/>
                  <a:gd name="connsiteX111" fmla="*/ 247738 w 849846"/>
                  <a:gd name="connsiteY111" fmla="*/ 140809 h 848484"/>
                  <a:gd name="connsiteX112" fmla="*/ 494515 w 849846"/>
                  <a:gd name="connsiteY112" fmla="*/ 140809 h 848484"/>
                  <a:gd name="connsiteX113" fmla="*/ 514401 w 849846"/>
                  <a:gd name="connsiteY113" fmla="*/ 158646 h 848484"/>
                  <a:gd name="connsiteX114" fmla="*/ 496559 w 849846"/>
                  <a:gd name="connsiteY114" fmla="*/ 178532 h 848484"/>
                  <a:gd name="connsiteX115" fmla="*/ 494515 w 849846"/>
                  <a:gd name="connsiteY115" fmla="*/ 178532 h 848484"/>
                  <a:gd name="connsiteX116" fmla="*/ 247738 w 849846"/>
                  <a:gd name="connsiteY116" fmla="*/ 178532 h 848484"/>
                  <a:gd name="connsiteX117" fmla="*/ 228851 w 849846"/>
                  <a:gd name="connsiteY117" fmla="*/ 161692 h 848484"/>
                  <a:gd name="connsiteX118" fmla="*/ 228849 w 849846"/>
                  <a:gd name="connsiteY118" fmla="*/ 159698 h 848484"/>
                  <a:gd name="connsiteX119" fmla="*/ 176003 w 849846"/>
                  <a:gd name="connsiteY119" fmla="*/ 371467 h 848484"/>
                  <a:gd name="connsiteX120" fmla="*/ 192843 w 849846"/>
                  <a:gd name="connsiteY120" fmla="*/ 352583 h 848484"/>
                  <a:gd name="connsiteX121" fmla="*/ 194837 w 849846"/>
                  <a:gd name="connsiteY121" fmla="*/ 352578 h 848484"/>
                  <a:gd name="connsiteX122" fmla="*/ 388714 w 849846"/>
                  <a:gd name="connsiteY122" fmla="*/ 352578 h 848484"/>
                  <a:gd name="connsiteX123" fmla="*/ 407603 w 849846"/>
                  <a:gd name="connsiteY123" fmla="*/ 371467 h 848484"/>
                  <a:gd name="connsiteX124" fmla="*/ 388714 w 849846"/>
                  <a:gd name="connsiteY124" fmla="*/ 390356 h 848484"/>
                  <a:gd name="connsiteX125" fmla="*/ 194837 w 849846"/>
                  <a:gd name="connsiteY125" fmla="*/ 390356 h 848484"/>
                  <a:gd name="connsiteX126" fmla="*/ 176001 w 849846"/>
                  <a:gd name="connsiteY126" fmla="*/ 373461 h 848484"/>
                  <a:gd name="connsiteX127" fmla="*/ 176003 w 849846"/>
                  <a:gd name="connsiteY127" fmla="*/ 371467 h 848484"/>
                  <a:gd name="connsiteX128" fmla="*/ 372373 w 849846"/>
                  <a:gd name="connsiteY128" fmla="*/ 477268 h 848484"/>
                  <a:gd name="connsiteX129" fmla="*/ 355539 w 849846"/>
                  <a:gd name="connsiteY129" fmla="*/ 496157 h 848484"/>
                  <a:gd name="connsiteX130" fmla="*/ 353483 w 849846"/>
                  <a:gd name="connsiteY130" fmla="*/ 496157 h 848484"/>
                  <a:gd name="connsiteX131" fmla="*/ 194837 w 849846"/>
                  <a:gd name="connsiteY131" fmla="*/ 496157 h 848484"/>
                  <a:gd name="connsiteX132" fmla="*/ 175948 w 849846"/>
                  <a:gd name="connsiteY132" fmla="*/ 477268 h 848484"/>
                  <a:gd name="connsiteX133" fmla="*/ 194837 w 849846"/>
                  <a:gd name="connsiteY133" fmla="*/ 458379 h 848484"/>
                  <a:gd name="connsiteX134" fmla="*/ 353483 w 849846"/>
                  <a:gd name="connsiteY134" fmla="*/ 458379 h 848484"/>
                  <a:gd name="connsiteX135" fmla="*/ 372362 w 849846"/>
                  <a:gd name="connsiteY135" fmla="*/ 475229 h 848484"/>
                  <a:gd name="connsiteX136" fmla="*/ 372373 w 849846"/>
                  <a:gd name="connsiteY136" fmla="*/ 476991 h 848484"/>
                  <a:gd name="connsiteX137" fmla="*/ 319472 w 849846"/>
                  <a:gd name="connsiteY137" fmla="*/ 582737 h 848484"/>
                  <a:gd name="connsiteX138" fmla="*/ 302638 w 849846"/>
                  <a:gd name="connsiteY138" fmla="*/ 601626 h 848484"/>
                  <a:gd name="connsiteX139" fmla="*/ 300583 w 849846"/>
                  <a:gd name="connsiteY139" fmla="*/ 601626 h 848484"/>
                  <a:gd name="connsiteX140" fmla="*/ 194837 w 849846"/>
                  <a:gd name="connsiteY140" fmla="*/ 601626 h 848484"/>
                  <a:gd name="connsiteX141" fmla="*/ 175948 w 849846"/>
                  <a:gd name="connsiteY141" fmla="*/ 582737 h 848484"/>
                  <a:gd name="connsiteX142" fmla="*/ 194837 w 849846"/>
                  <a:gd name="connsiteY142" fmla="*/ 563848 h 848484"/>
                  <a:gd name="connsiteX143" fmla="*/ 300638 w 849846"/>
                  <a:gd name="connsiteY143" fmla="*/ 563848 h 848484"/>
                  <a:gd name="connsiteX144" fmla="*/ 319472 w 849846"/>
                  <a:gd name="connsiteY144" fmla="*/ 582737 h 848484"/>
                  <a:gd name="connsiteX145" fmla="*/ 284186 w 849846"/>
                  <a:gd name="connsiteY145" fmla="*/ 688483 h 848484"/>
                  <a:gd name="connsiteX146" fmla="*/ 267350 w 849846"/>
                  <a:gd name="connsiteY146" fmla="*/ 707372 h 848484"/>
                  <a:gd name="connsiteX147" fmla="*/ 265297 w 849846"/>
                  <a:gd name="connsiteY147" fmla="*/ 707372 h 848484"/>
                  <a:gd name="connsiteX148" fmla="*/ 194837 w 849846"/>
                  <a:gd name="connsiteY148" fmla="*/ 707372 h 848484"/>
                  <a:gd name="connsiteX149" fmla="*/ 176998 w 849846"/>
                  <a:gd name="connsiteY149" fmla="*/ 687485 h 848484"/>
                  <a:gd name="connsiteX150" fmla="*/ 194837 w 849846"/>
                  <a:gd name="connsiteY150" fmla="*/ 669649 h 848484"/>
                  <a:gd name="connsiteX151" fmla="*/ 265353 w 849846"/>
                  <a:gd name="connsiteY151" fmla="*/ 669649 h 848484"/>
                  <a:gd name="connsiteX152" fmla="*/ 284242 w 849846"/>
                  <a:gd name="connsiteY152" fmla="*/ 688483 h 84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849846" h="848484">
                    <a:moveTo>
                      <a:pt x="847536" y="145462"/>
                    </a:moveTo>
                    <a:cubicBezTo>
                      <a:pt x="843664" y="131459"/>
                      <a:pt x="834214" y="119666"/>
                      <a:pt x="821391" y="112836"/>
                    </a:cubicBezTo>
                    <a:lnTo>
                      <a:pt x="729383" y="59880"/>
                    </a:lnTo>
                    <a:cubicBezTo>
                      <a:pt x="716875" y="52928"/>
                      <a:pt x="702146" y="51138"/>
                      <a:pt x="688336" y="54894"/>
                    </a:cubicBezTo>
                    <a:cubicBezTo>
                      <a:pt x="674510" y="58473"/>
                      <a:pt x="662678" y="67402"/>
                      <a:pt x="655432" y="79710"/>
                    </a:cubicBezTo>
                    <a:lnTo>
                      <a:pt x="620147" y="141474"/>
                    </a:lnTo>
                    <a:lnTo>
                      <a:pt x="601313" y="175929"/>
                    </a:lnTo>
                    <a:lnTo>
                      <a:pt x="601313" y="54063"/>
                    </a:lnTo>
                    <a:cubicBezTo>
                      <a:pt x="601961" y="24821"/>
                      <a:pt x="578785" y="592"/>
                      <a:pt x="549548" y="-56"/>
                    </a:cubicBezTo>
                    <a:cubicBezTo>
                      <a:pt x="548762" y="-73"/>
                      <a:pt x="547980" y="-73"/>
                      <a:pt x="547194" y="-56"/>
                    </a:cubicBezTo>
                    <a:lnTo>
                      <a:pt x="150301" y="-56"/>
                    </a:lnTo>
                    <a:lnTo>
                      <a:pt x="3730" y="146625"/>
                    </a:lnTo>
                    <a:lnTo>
                      <a:pt x="-37" y="152165"/>
                    </a:lnTo>
                    <a:lnTo>
                      <a:pt x="-37" y="794284"/>
                    </a:lnTo>
                    <a:cubicBezTo>
                      <a:pt x="-687" y="823526"/>
                      <a:pt x="22489" y="847755"/>
                      <a:pt x="51729" y="848403"/>
                    </a:cubicBezTo>
                    <a:cubicBezTo>
                      <a:pt x="52532" y="848420"/>
                      <a:pt x="53335" y="848420"/>
                      <a:pt x="54138" y="848403"/>
                    </a:cubicBezTo>
                    <a:lnTo>
                      <a:pt x="547692" y="848403"/>
                    </a:lnTo>
                    <a:cubicBezTo>
                      <a:pt x="576935" y="849051"/>
                      <a:pt x="601164" y="825874"/>
                      <a:pt x="601812" y="796638"/>
                    </a:cubicBezTo>
                    <a:cubicBezTo>
                      <a:pt x="601828" y="795851"/>
                      <a:pt x="601828" y="795070"/>
                      <a:pt x="601812" y="794284"/>
                    </a:cubicBezTo>
                    <a:lnTo>
                      <a:pt x="601812" y="604119"/>
                    </a:lnTo>
                    <a:cubicBezTo>
                      <a:pt x="617100" y="579025"/>
                      <a:pt x="693709" y="445860"/>
                      <a:pt x="755362" y="338785"/>
                    </a:cubicBezTo>
                    <a:cubicBezTo>
                      <a:pt x="797516" y="265499"/>
                      <a:pt x="833965" y="202185"/>
                      <a:pt x="843160" y="186619"/>
                    </a:cubicBezTo>
                    <a:cubicBezTo>
                      <a:pt x="850090" y="174045"/>
                      <a:pt x="851669" y="159211"/>
                      <a:pt x="847536" y="145462"/>
                    </a:cubicBezTo>
                    <a:close/>
                    <a:moveTo>
                      <a:pt x="63832" y="140809"/>
                    </a:moveTo>
                    <a:lnTo>
                      <a:pt x="138945" y="64034"/>
                    </a:lnTo>
                    <a:lnTo>
                      <a:pt x="138945" y="140809"/>
                    </a:lnTo>
                    <a:close/>
                    <a:moveTo>
                      <a:pt x="371209" y="580078"/>
                    </a:moveTo>
                    <a:cubicBezTo>
                      <a:pt x="370434" y="585008"/>
                      <a:pt x="368883" y="594591"/>
                      <a:pt x="366169" y="611985"/>
                    </a:cubicBezTo>
                    <a:cubicBezTo>
                      <a:pt x="361072" y="644168"/>
                      <a:pt x="351711" y="703439"/>
                      <a:pt x="334816" y="810680"/>
                    </a:cubicBezTo>
                    <a:lnTo>
                      <a:pt x="53861" y="810680"/>
                    </a:lnTo>
                    <a:cubicBezTo>
                      <a:pt x="45385" y="811384"/>
                      <a:pt x="37945" y="805080"/>
                      <a:pt x="37243" y="796605"/>
                    </a:cubicBezTo>
                    <a:cubicBezTo>
                      <a:pt x="37173" y="795757"/>
                      <a:pt x="37173" y="794910"/>
                      <a:pt x="37243" y="794062"/>
                    </a:cubicBezTo>
                    <a:lnTo>
                      <a:pt x="37243" y="792456"/>
                    </a:lnTo>
                    <a:lnTo>
                      <a:pt x="37243" y="792456"/>
                    </a:lnTo>
                    <a:lnTo>
                      <a:pt x="37243" y="178532"/>
                    </a:lnTo>
                    <a:lnTo>
                      <a:pt x="159108" y="178532"/>
                    </a:lnTo>
                    <a:cubicBezTo>
                      <a:pt x="168974" y="179097"/>
                      <a:pt x="177429" y="171558"/>
                      <a:pt x="177995" y="161692"/>
                    </a:cubicBezTo>
                    <a:cubicBezTo>
                      <a:pt x="178032" y="161028"/>
                      <a:pt x="178033" y="160363"/>
                      <a:pt x="177997" y="159698"/>
                    </a:cubicBezTo>
                    <a:lnTo>
                      <a:pt x="177997" y="37833"/>
                    </a:lnTo>
                    <a:lnTo>
                      <a:pt x="546917" y="37833"/>
                    </a:lnTo>
                    <a:cubicBezTo>
                      <a:pt x="555370" y="37262"/>
                      <a:pt x="562687" y="43655"/>
                      <a:pt x="563258" y="52108"/>
                    </a:cubicBezTo>
                    <a:cubicBezTo>
                      <a:pt x="563302" y="52795"/>
                      <a:pt x="563302" y="53487"/>
                      <a:pt x="563258" y="54174"/>
                    </a:cubicBezTo>
                    <a:lnTo>
                      <a:pt x="563258" y="242511"/>
                    </a:lnTo>
                    <a:lnTo>
                      <a:pt x="381900" y="554209"/>
                    </a:lnTo>
                    <a:lnTo>
                      <a:pt x="372927" y="568611"/>
                    </a:lnTo>
                    <a:lnTo>
                      <a:pt x="372927" y="570716"/>
                    </a:lnTo>
                    <a:cubicBezTo>
                      <a:pt x="372816" y="571464"/>
                      <a:pt x="372550" y="572179"/>
                      <a:pt x="372151" y="572821"/>
                    </a:cubicBezTo>
                    <a:cubicBezTo>
                      <a:pt x="371614" y="573758"/>
                      <a:pt x="371276" y="574793"/>
                      <a:pt x="371154" y="575868"/>
                    </a:cubicBezTo>
                    <a:cubicBezTo>
                      <a:pt x="371027" y="577270"/>
                      <a:pt x="371049" y="578682"/>
                      <a:pt x="371209" y="580078"/>
                    </a:cubicBezTo>
                    <a:close/>
                    <a:moveTo>
                      <a:pt x="434192" y="729197"/>
                    </a:moveTo>
                    <a:lnTo>
                      <a:pt x="378189" y="775339"/>
                    </a:lnTo>
                    <a:lnTo>
                      <a:pt x="389711" y="702885"/>
                    </a:lnTo>
                    <a:close/>
                    <a:moveTo>
                      <a:pt x="522821" y="656742"/>
                    </a:moveTo>
                    <a:lnTo>
                      <a:pt x="466430" y="702885"/>
                    </a:lnTo>
                    <a:lnTo>
                      <a:pt x="395638" y="661451"/>
                    </a:lnTo>
                    <a:lnTo>
                      <a:pt x="407547" y="589938"/>
                    </a:lnTo>
                    <a:cubicBezTo>
                      <a:pt x="421119" y="597471"/>
                      <a:pt x="510080" y="648710"/>
                      <a:pt x="522599" y="656742"/>
                    </a:cubicBezTo>
                    <a:close/>
                    <a:moveTo>
                      <a:pt x="425883" y="555982"/>
                    </a:moveTo>
                    <a:lnTo>
                      <a:pt x="645019" y="175485"/>
                    </a:lnTo>
                    <a:cubicBezTo>
                      <a:pt x="657205" y="182908"/>
                      <a:pt x="749103" y="236695"/>
                      <a:pt x="764613" y="244616"/>
                    </a:cubicBezTo>
                    <a:lnTo>
                      <a:pt x="599430" y="532661"/>
                    </a:lnTo>
                    <a:lnTo>
                      <a:pt x="545421" y="625002"/>
                    </a:lnTo>
                    <a:cubicBezTo>
                      <a:pt x="533013" y="617745"/>
                      <a:pt x="441337" y="563903"/>
                      <a:pt x="425661" y="555982"/>
                    </a:cubicBezTo>
                    <a:close/>
                    <a:moveTo>
                      <a:pt x="563978" y="672308"/>
                    </a:moveTo>
                    <a:lnTo>
                      <a:pt x="563978" y="794505"/>
                    </a:lnTo>
                    <a:cubicBezTo>
                      <a:pt x="564704" y="802947"/>
                      <a:pt x="558444" y="810381"/>
                      <a:pt x="550002" y="811101"/>
                    </a:cubicBezTo>
                    <a:cubicBezTo>
                      <a:pt x="549216" y="811173"/>
                      <a:pt x="548424" y="811179"/>
                      <a:pt x="547637" y="811123"/>
                    </a:cubicBezTo>
                    <a:lnTo>
                      <a:pt x="395749" y="811123"/>
                    </a:lnTo>
                    <a:cubicBezTo>
                      <a:pt x="403725" y="804531"/>
                      <a:pt x="428985" y="784147"/>
                      <a:pt x="455463" y="762765"/>
                    </a:cubicBezTo>
                    <a:cubicBezTo>
                      <a:pt x="503766" y="723990"/>
                      <a:pt x="558494" y="679675"/>
                      <a:pt x="560710" y="677515"/>
                    </a:cubicBezTo>
                    <a:cubicBezTo>
                      <a:pt x="561840" y="675775"/>
                      <a:pt x="562859" y="673958"/>
                      <a:pt x="563757" y="672086"/>
                    </a:cubicBezTo>
                    <a:close/>
                    <a:moveTo>
                      <a:pt x="663686" y="143745"/>
                    </a:moveTo>
                    <a:cubicBezTo>
                      <a:pt x="668500" y="136439"/>
                      <a:pt x="672809" y="128817"/>
                      <a:pt x="676593" y="120923"/>
                    </a:cubicBezTo>
                    <a:cubicBezTo>
                      <a:pt x="683905" y="106521"/>
                      <a:pt x="690829" y="92894"/>
                      <a:pt x="700190" y="90124"/>
                    </a:cubicBezTo>
                    <a:cubicBezTo>
                      <a:pt x="704356" y="89033"/>
                      <a:pt x="708793" y="89781"/>
                      <a:pt x="712377" y="92174"/>
                    </a:cubicBezTo>
                    <a:cubicBezTo>
                      <a:pt x="731615" y="105230"/>
                      <a:pt x="751651" y="117068"/>
                      <a:pt x="772368" y="127626"/>
                    </a:cubicBezTo>
                    <a:cubicBezTo>
                      <a:pt x="793473" y="138704"/>
                      <a:pt x="808761" y="146958"/>
                      <a:pt x="811143" y="156375"/>
                    </a:cubicBezTo>
                    <a:cubicBezTo>
                      <a:pt x="812051" y="160429"/>
                      <a:pt x="811187" y="164684"/>
                      <a:pt x="808761" y="168063"/>
                    </a:cubicBezTo>
                    <a:lnTo>
                      <a:pt x="782948" y="212820"/>
                    </a:lnTo>
                    <a:cubicBezTo>
                      <a:pt x="771038" y="205287"/>
                      <a:pt x="679529" y="151666"/>
                      <a:pt x="663686" y="143523"/>
                    </a:cubicBezTo>
                    <a:close/>
                    <a:moveTo>
                      <a:pt x="89091" y="247829"/>
                    </a:moveTo>
                    <a:lnTo>
                      <a:pt x="124321" y="247829"/>
                    </a:lnTo>
                    <a:lnTo>
                      <a:pt x="124321" y="282838"/>
                    </a:lnTo>
                    <a:lnTo>
                      <a:pt x="89091" y="282838"/>
                    </a:lnTo>
                    <a:close/>
                    <a:moveTo>
                      <a:pt x="89091" y="353575"/>
                    </a:moveTo>
                    <a:lnTo>
                      <a:pt x="124321" y="353575"/>
                    </a:lnTo>
                    <a:lnTo>
                      <a:pt x="124321" y="388805"/>
                    </a:lnTo>
                    <a:lnTo>
                      <a:pt x="89091" y="388805"/>
                    </a:lnTo>
                    <a:close/>
                    <a:moveTo>
                      <a:pt x="89091" y="459376"/>
                    </a:moveTo>
                    <a:lnTo>
                      <a:pt x="124321" y="459376"/>
                    </a:lnTo>
                    <a:lnTo>
                      <a:pt x="124321" y="494606"/>
                    </a:lnTo>
                    <a:lnTo>
                      <a:pt x="89091" y="494606"/>
                    </a:lnTo>
                    <a:close/>
                    <a:moveTo>
                      <a:pt x="89091" y="565122"/>
                    </a:moveTo>
                    <a:lnTo>
                      <a:pt x="124321" y="565122"/>
                    </a:lnTo>
                    <a:lnTo>
                      <a:pt x="124321" y="600352"/>
                    </a:lnTo>
                    <a:lnTo>
                      <a:pt x="89091" y="600352"/>
                    </a:lnTo>
                    <a:close/>
                    <a:moveTo>
                      <a:pt x="89091" y="670867"/>
                    </a:moveTo>
                    <a:lnTo>
                      <a:pt x="124321" y="670867"/>
                    </a:lnTo>
                    <a:lnTo>
                      <a:pt x="124321" y="706153"/>
                    </a:lnTo>
                    <a:lnTo>
                      <a:pt x="89091" y="706153"/>
                    </a:lnTo>
                    <a:close/>
                    <a:moveTo>
                      <a:pt x="176003" y="265444"/>
                    </a:moveTo>
                    <a:cubicBezTo>
                      <a:pt x="175438" y="255579"/>
                      <a:pt x="182977" y="247126"/>
                      <a:pt x="192843" y="246560"/>
                    </a:cubicBezTo>
                    <a:cubicBezTo>
                      <a:pt x="193507" y="246522"/>
                      <a:pt x="194173" y="246516"/>
                      <a:pt x="194837" y="246555"/>
                    </a:cubicBezTo>
                    <a:lnTo>
                      <a:pt x="423999" y="246555"/>
                    </a:lnTo>
                    <a:cubicBezTo>
                      <a:pt x="434430" y="246555"/>
                      <a:pt x="442888" y="255013"/>
                      <a:pt x="442888" y="265444"/>
                    </a:cubicBezTo>
                    <a:cubicBezTo>
                      <a:pt x="442888" y="275875"/>
                      <a:pt x="434430" y="284333"/>
                      <a:pt x="423999" y="284333"/>
                    </a:cubicBezTo>
                    <a:lnTo>
                      <a:pt x="194837" y="284333"/>
                    </a:lnTo>
                    <a:cubicBezTo>
                      <a:pt x="184970" y="284870"/>
                      <a:pt x="176537" y="277304"/>
                      <a:pt x="176001" y="267438"/>
                    </a:cubicBezTo>
                    <a:cubicBezTo>
                      <a:pt x="175965" y="266774"/>
                      <a:pt x="175965" y="266109"/>
                      <a:pt x="176003" y="265444"/>
                    </a:cubicBezTo>
                    <a:close/>
                    <a:moveTo>
                      <a:pt x="228849" y="159698"/>
                    </a:moveTo>
                    <a:cubicBezTo>
                      <a:pt x="228282" y="149833"/>
                      <a:pt x="235819" y="141374"/>
                      <a:pt x="245685" y="140809"/>
                    </a:cubicBezTo>
                    <a:cubicBezTo>
                      <a:pt x="246368" y="140770"/>
                      <a:pt x="247054" y="140770"/>
                      <a:pt x="247738" y="140809"/>
                    </a:cubicBezTo>
                    <a:lnTo>
                      <a:pt x="494515" y="140809"/>
                    </a:lnTo>
                    <a:cubicBezTo>
                      <a:pt x="504934" y="140244"/>
                      <a:pt x="513836" y="148232"/>
                      <a:pt x="514401" y="158646"/>
                    </a:cubicBezTo>
                    <a:cubicBezTo>
                      <a:pt x="514966" y="169065"/>
                      <a:pt x="506978" y="177967"/>
                      <a:pt x="496559" y="178532"/>
                    </a:cubicBezTo>
                    <a:cubicBezTo>
                      <a:pt x="495877" y="178571"/>
                      <a:pt x="495196" y="178571"/>
                      <a:pt x="494515" y="178532"/>
                    </a:cubicBezTo>
                    <a:lnTo>
                      <a:pt x="247738" y="178532"/>
                    </a:lnTo>
                    <a:cubicBezTo>
                      <a:pt x="237872" y="179097"/>
                      <a:pt x="229417" y="171558"/>
                      <a:pt x="228851" y="161692"/>
                    </a:cubicBezTo>
                    <a:cubicBezTo>
                      <a:pt x="228814" y="161028"/>
                      <a:pt x="228813" y="160363"/>
                      <a:pt x="228849" y="159698"/>
                    </a:cubicBezTo>
                    <a:close/>
                    <a:moveTo>
                      <a:pt x="176003" y="371467"/>
                    </a:moveTo>
                    <a:cubicBezTo>
                      <a:pt x="175438" y="361601"/>
                      <a:pt x="182977" y="353148"/>
                      <a:pt x="192843" y="352583"/>
                    </a:cubicBezTo>
                    <a:cubicBezTo>
                      <a:pt x="193507" y="352545"/>
                      <a:pt x="194173" y="352539"/>
                      <a:pt x="194837" y="352578"/>
                    </a:cubicBezTo>
                    <a:lnTo>
                      <a:pt x="388714" y="352578"/>
                    </a:lnTo>
                    <a:cubicBezTo>
                      <a:pt x="399144" y="352578"/>
                      <a:pt x="407603" y="361036"/>
                      <a:pt x="407603" y="371467"/>
                    </a:cubicBezTo>
                    <a:cubicBezTo>
                      <a:pt x="407603" y="381897"/>
                      <a:pt x="399144" y="390356"/>
                      <a:pt x="388714" y="390356"/>
                    </a:cubicBezTo>
                    <a:lnTo>
                      <a:pt x="194837" y="390356"/>
                    </a:lnTo>
                    <a:cubicBezTo>
                      <a:pt x="184970" y="390893"/>
                      <a:pt x="176537" y="383326"/>
                      <a:pt x="176001" y="373461"/>
                    </a:cubicBezTo>
                    <a:cubicBezTo>
                      <a:pt x="175965" y="372796"/>
                      <a:pt x="175965" y="372131"/>
                      <a:pt x="176003" y="371467"/>
                    </a:cubicBezTo>
                    <a:close/>
                    <a:moveTo>
                      <a:pt x="372373" y="477268"/>
                    </a:moveTo>
                    <a:cubicBezTo>
                      <a:pt x="372938" y="487134"/>
                      <a:pt x="365404" y="495592"/>
                      <a:pt x="355539" y="496157"/>
                    </a:cubicBezTo>
                    <a:cubicBezTo>
                      <a:pt x="354852" y="496196"/>
                      <a:pt x="354165" y="496196"/>
                      <a:pt x="353483" y="496157"/>
                    </a:cubicBezTo>
                    <a:lnTo>
                      <a:pt x="194837" y="496157"/>
                    </a:lnTo>
                    <a:cubicBezTo>
                      <a:pt x="184405" y="496157"/>
                      <a:pt x="175948" y="487699"/>
                      <a:pt x="175948" y="477268"/>
                    </a:cubicBezTo>
                    <a:cubicBezTo>
                      <a:pt x="175948" y="466837"/>
                      <a:pt x="184405" y="458379"/>
                      <a:pt x="194837" y="458379"/>
                    </a:cubicBezTo>
                    <a:lnTo>
                      <a:pt x="353483" y="458379"/>
                    </a:lnTo>
                    <a:cubicBezTo>
                      <a:pt x="363349" y="457819"/>
                      <a:pt x="371802" y="465364"/>
                      <a:pt x="372362" y="475229"/>
                    </a:cubicBezTo>
                    <a:cubicBezTo>
                      <a:pt x="372395" y="475817"/>
                      <a:pt x="372395" y="476404"/>
                      <a:pt x="372373" y="476991"/>
                    </a:cubicBezTo>
                    <a:close/>
                    <a:moveTo>
                      <a:pt x="319472" y="582737"/>
                    </a:moveTo>
                    <a:cubicBezTo>
                      <a:pt x="320037" y="592602"/>
                      <a:pt x="312504" y="601061"/>
                      <a:pt x="302638" y="601626"/>
                    </a:cubicBezTo>
                    <a:cubicBezTo>
                      <a:pt x="301951" y="601665"/>
                      <a:pt x="301264" y="601665"/>
                      <a:pt x="300583" y="601626"/>
                    </a:cubicBezTo>
                    <a:lnTo>
                      <a:pt x="194837" y="601626"/>
                    </a:lnTo>
                    <a:cubicBezTo>
                      <a:pt x="184405" y="601626"/>
                      <a:pt x="175948" y="593167"/>
                      <a:pt x="175948" y="582737"/>
                    </a:cubicBezTo>
                    <a:cubicBezTo>
                      <a:pt x="175948" y="572306"/>
                      <a:pt x="184405" y="563848"/>
                      <a:pt x="194837" y="563848"/>
                    </a:cubicBezTo>
                    <a:lnTo>
                      <a:pt x="300638" y="563848"/>
                    </a:lnTo>
                    <a:cubicBezTo>
                      <a:pt x="311025" y="563936"/>
                      <a:pt x="319411" y="572351"/>
                      <a:pt x="319472" y="582737"/>
                    </a:cubicBezTo>
                    <a:close/>
                    <a:moveTo>
                      <a:pt x="284186" y="688483"/>
                    </a:moveTo>
                    <a:cubicBezTo>
                      <a:pt x="284751" y="698348"/>
                      <a:pt x="277218" y="706807"/>
                      <a:pt x="267350" y="707372"/>
                    </a:cubicBezTo>
                    <a:cubicBezTo>
                      <a:pt x="266667" y="707410"/>
                      <a:pt x="265981" y="707410"/>
                      <a:pt x="265297" y="707372"/>
                    </a:cubicBezTo>
                    <a:lnTo>
                      <a:pt x="194837" y="707372"/>
                    </a:lnTo>
                    <a:cubicBezTo>
                      <a:pt x="184420" y="706807"/>
                      <a:pt x="176433" y="697905"/>
                      <a:pt x="176998" y="687485"/>
                    </a:cubicBezTo>
                    <a:cubicBezTo>
                      <a:pt x="177520" y="677858"/>
                      <a:pt x="185209" y="670170"/>
                      <a:pt x="194837" y="669649"/>
                    </a:cubicBezTo>
                    <a:lnTo>
                      <a:pt x="265353" y="669649"/>
                    </a:lnTo>
                    <a:cubicBezTo>
                      <a:pt x="275761" y="669649"/>
                      <a:pt x="284209" y="678074"/>
                      <a:pt x="284242" y="688483"/>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grpSp>
        <p:grpSp>
          <p:nvGrpSpPr>
            <p:cNvPr id="37" name="Group 36">
              <a:extLst>
                <a:ext uri="{FF2B5EF4-FFF2-40B4-BE49-F238E27FC236}">
                  <a16:creationId xmlns:a16="http://schemas.microsoft.com/office/drawing/2014/main" id="{F6BF9DFF-739D-4AC7-8477-DD04A21DEA6E}"/>
                </a:ext>
              </a:extLst>
            </p:cNvPr>
            <p:cNvGrpSpPr/>
            <p:nvPr/>
          </p:nvGrpSpPr>
          <p:grpSpPr>
            <a:xfrm>
              <a:off x="12571366" y="2430999"/>
              <a:ext cx="1862392" cy="1820894"/>
              <a:chOff x="12571366" y="2430999"/>
              <a:chExt cx="1862392" cy="1820894"/>
            </a:xfrm>
          </p:grpSpPr>
          <p:sp>
            <p:nvSpPr>
              <p:cNvPr id="41" name="Freeform: Shape 40">
                <a:extLst>
                  <a:ext uri="{FF2B5EF4-FFF2-40B4-BE49-F238E27FC236}">
                    <a16:creationId xmlns:a16="http://schemas.microsoft.com/office/drawing/2014/main" id="{6752AD00-95C2-447A-8078-DE3379CBAB18}"/>
                  </a:ext>
                </a:extLst>
              </p:cNvPr>
              <p:cNvSpPr/>
              <p:nvPr/>
            </p:nvSpPr>
            <p:spPr>
              <a:xfrm>
                <a:off x="12571366" y="2430999"/>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42" name="Text Placeholder 15">
                <a:extLst>
                  <a:ext uri="{FF2B5EF4-FFF2-40B4-BE49-F238E27FC236}">
                    <a16:creationId xmlns:a16="http://schemas.microsoft.com/office/drawing/2014/main" id="{ED735114-F383-476C-8532-8EE135785374}"/>
                  </a:ext>
                </a:extLst>
              </p:cNvPr>
              <p:cNvSpPr txBox="1">
                <a:spLocks/>
              </p:cNvSpPr>
              <p:nvPr/>
            </p:nvSpPr>
            <p:spPr>
              <a:xfrm>
                <a:off x="12571366" y="3054899"/>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grpSp>
          <p:nvGrpSpPr>
            <p:cNvPr id="38" name="Group 37">
              <a:extLst>
                <a:ext uri="{FF2B5EF4-FFF2-40B4-BE49-F238E27FC236}">
                  <a16:creationId xmlns:a16="http://schemas.microsoft.com/office/drawing/2014/main" id="{8D3C1C9B-7258-499A-B2BC-4E7F2B33303C}"/>
                </a:ext>
              </a:extLst>
            </p:cNvPr>
            <p:cNvGrpSpPr/>
            <p:nvPr/>
          </p:nvGrpSpPr>
          <p:grpSpPr>
            <a:xfrm>
              <a:off x="12571366" y="4556820"/>
              <a:ext cx="1862392" cy="1816330"/>
              <a:chOff x="12571366" y="4633116"/>
              <a:chExt cx="1862392" cy="1816330"/>
            </a:xfrm>
          </p:grpSpPr>
          <p:sp>
            <p:nvSpPr>
              <p:cNvPr id="39" name="Freeform: Shape 38">
                <a:extLst>
                  <a:ext uri="{FF2B5EF4-FFF2-40B4-BE49-F238E27FC236}">
                    <a16:creationId xmlns:a16="http://schemas.microsoft.com/office/drawing/2014/main" id="{AC052E6D-4C7C-4582-8C35-C1AE5253AA86}"/>
                  </a:ext>
                </a:extLst>
              </p:cNvPr>
              <p:cNvSpPr/>
              <p:nvPr/>
            </p:nvSpPr>
            <p:spPr>
              <a:xfrm>
                <a:off x="12571366" y="4633116"/>
                <a:ext cx="420966" cy="539792"/>
              </a:xfrm>
              <a:custGeom>
                <a:avLst/>
                <a:gdLst>
                  <a:gd name="connsiteX0" fmla="*/ 126690 w 643671"/>
                  <a:gd name="connsiteY0" fmla="*/ 638063 h 825360"/>
                  <a:gd name="connsiteX1" fmla="*/ 126690 w 643671"/>
                  <a:gd name="connsiteY1" fmla="*/ 610920 h 825360"/>
                  <a:gd name="connsiteX2" fmla="*/ 153777 w 643671"/>
                  <a:gd name="connsiteY2" fmla="*/ 610920 h 825360"/>
                  <a:gd name="connsiteX3" fmla="*/ 198701 w 643671"/>
                  <a:gd name="connsiteY3" fmla="*/ 655789 h 825360"/>
                  <a:gd name="connsiteX4" fmla="*/ 276252 w 643671"/>
                  <a:gd name="connsiteY4" fmla="*/ 552480 h 825360"/>
                  <a:gd name="connsiteX5" fmla="*/ 303090 w 643671"/>
                  <a:gd name="connsiteY5" fmla="*/ 548630 h 825360"/>
                  <a:gd name="connsiteX6" fmla="*/ 306940 w 643671"/>
                  <a:gd name="connsiteY6" fmla="*/ 575468 h 825360"/>
                  <a:gd name="connsiteX7" fmla="*/ 216095 w 643671"/>
                  <a:gd name="connsiteY7" fmla="*/ 696558 h 825360"/>
                  <a:gd name="connsiteX8" fmla="*/ 202025 w 643671"/>
                  <a:gd name="connsiteY8" fmla="*/ 704147 h 825360"/>
                  <a:gd name="connsiteX9" fmla="*/ 187179 w 643671"/>
                  <a:gd name="connsiteY9" fmla="*/ 698608 h 825360"/>
                  <a:gd name="connsiteX10" fmla="*/ 187179 w 643671"/>
                  <a:gd name="connsiteY10" fmla="*/ 516973 h 825360"/>
                  <a:gd name="connsiteX11" fmla="*/ 202025 w 643671"/>
                  <a:gd name="connsiteY11" fmla="*/ 522513 h 825360"/>
                  <a:gd name="connsiteX12" fmla="*/ 216095 w 643671"/>
                  <a:gd name="connsiteY12" fmla="*/ 514868 h 825360"/>
                  <a:gd name="connsiteX13" fmla="*/ 306940 w 643671"/>
                  <a:gd name="connsiteY13" fmla="*/ 393778 h 825360"/>
                  <a:gd name="connsiteX14" fmla="*/ 310596 w 643671"/>
                  <a:gd name="connsiteY14" fmla="*/ 379598 h 825360"/>
                  <a:gd name="connsiteX15" fmla="*/ 288959 w 643671"/>
                  <a:gd name="connsiteY15" fmla="*/ 363268 h 825360"/>
                  <a:gd name="connsiteX16" fmla="*/ 276252 w 643671"/>
                  <a:gd name="connsiteY16" fmla="*/ 370790 h 825360"/>
                  <a:gd name="connsiteX17" fmla="*/ 198701 w 643671"/>
                  <a:gd name="connsiteY17" fmla="*/ 474154 h 825360"/>
                  <a:gd name="connsiteX18" fmla="*/ 153777 w 643671"/>
                  <a:gd name="connsiteY18" fmla="*/ 429230 h 825360"/>
                  <a:gd name="connsiteX19" fmla="*/ 126662 w 643671"/>
                  <a:gd name="connsiteY19" fmla="*/ 429258 h 825360"/>
                  <a:gd name="connsiteX20" fmla="*/ 126690 w 643671"/>
                  <a:gd name="connsiteY20" fmla="*/ 456373 h 825360"/>
                  <a:gd name="connsiteX21" fmla="*/ 303062 w 643671"/>
                  <a:gd name="connsiteY21" fmla="*/ 185389 h 825360"/>
                  <a:gd name="connsiteX22" fmla="*/ 276296 w 643671"/>
                  <a:gd name="connsiteY22" fmla="*/ 189150 h 825360"/>
                  <a:gd name="connsiteX23" fmla="*/ 276252 w 643671"/>
                  <a:gd name="connsiteY23" fmla="*/ 189211 h 825360"/>
                  <a:gd name="connsiteX24" fmla="*/ 198701 w 643671"/>
                  <a:gd name="connsiteY24" fmla="*/ 292575 h 825360"/>
                  <a:gd name="connsiteX25" fmla="*/ 153777 w 643671"/>
                  <a:gd name="connsiteY25" fmla="*/ 247706 h 825360"/>
                  <a:gd name="connsiteX26" fmla="*/ 126829 w 643671"/>
                  <a:gd name="connsiteY26" fmla="*/ 247568 h 825360"/>
                  <a:gd name="connsiteX27" fmla="*/ 126690 w 643671"/>
                  <a:gd name="connsiteY27" fmla="*/ 247706 h 825360"/>
                  <a:gd name="connsiteX28" fmla="*/ 126690 w 643671"/>
                  <a:gd name="connsiteY28" fmla="*/ 274849 h 825360"/>
                  <a:gd name="connsiteX29" fmla="*/ 187179 w 643671"/>
                  <a:gd name="connsiteY29" fmla="*/ 335394 h 825360"/>
                  <a:gd name="connsiteX30" fmla="*/ 202025 w 643671"/>
                  <a:gd name="connsiteY30" fmla="*/ 340933 h 825360"/>
                  <a:gd name="connsiteX31" fmla="*/ 216095 w 643671"/>
                  <a:gd name="connsiteY31" fmla="*/ 333289 h 825360"/>
                  <a:gd name="connsiteX32" fmla="*/ 306940 w 643671"/>
                  <a:gd name="connsiteY32" fmla="*/ 212255 h 825360"/>
                  <a:gd name="connsiteX33" fmla="*/ 303195 w 643671"/>
                  <a:gd name="connsiteY33" fmla="*/ 185488 h 825360"/>
                  <a:gd name="connsiteX34" fmla="*/ 303062 w 643671"/>
                  <a:gd name="connsiteY34" fmla="*/ 185389 h 825360"/>
                  <a:gd name="connsiteX35" fmla="*/ 352085 w 643671"/>
                  <a:gd name="connsiteY35" fmla="*/ 673958 h 825360"/>
                  <a:gd name="connsiteX36" fmla="*/ 503475 w 643671"/>
                  <a:gd name="connsiteY36" fmla="*/ 673958 h 825360"/>
                  <a:gd name="connsiteX37" fmla="*/ 521639 w 643671"/>
                  <a:gd name="connsiteY37" fmla="*/ 653733 h 825360"/>
                  <a:gd name="connsiteX38" fmla="*/ 503475 w 643671"/>
                  <a:gd name="connsiteY38" fmla="*/ 635570 h 825360"/>
                  <a:gd name="connsiteX39" fmla="*/ 352307 w 643671"/>
                  <a:gd name="connsiteY39" fmla="*/ 635570 h 825360"/>
                  <a:gd name="connsiteX40" fmla="*/ 334143 w 643671"/>
                  <a:gd name="connsiteY40" fmla="*/ 655794 h 825360"/>
                  <a:gd name="connsiteX41" fmla="*/ 352307 w 643671"/>
                  <a:gd name="connsiteY41" fmla="*/ 673958 h 825360"/>
                  <a:gd name="connsiteX42" fmla="*/ 441324 w 643671"/>
                  <a:gd name="connsiteY42" fmla="*/ 5471 h 825360"/>
                  <a:gd name="connsiteX43" fmla="*/ 638081 w 643671"/>
                  <a:gd name="connsiteY43" fmla="*/ 202228 h 825360"/>
                  <a:gd name="connsiteX44" fmla="*/ 643620 w 643671"/>
                  <a:gd name="connsiteY44" fmla="*/ 215800 h 825360"/>
                  <a:gd name="connsiteX45" fmla="*/ 643620 w 643671"/>
                  <a:gd name="connsiteY45" fmla="*/ 806126 h 825360"/>
                  <a:gd name="connsiteX46" fmla="*/ 624399 w 643671"/>
                  <a:gd name="connsiteY46" fmla="*/ 825292 h 825360"/>
                  <a:gd name="connsiteX47" fmla="*/ 19171 w 643671"/>
                  <a:gd name="connsiteY47" fmla="*/ 825292 h 825360"/>
                  <a:gd name="connsiteX48" fmla="*/ -50 w 643671"/>
                  <a:gd name="connsiteY48" fmla="*/ 806126 h 825360"/>
                  <a:gd name="connsiteX49" fmla="*/ -50 w 643671"/>
                  <a:gd name="connsiteY49" fmla="*/ 19098 h 825360"/>
                  <a:gd name="connsiteX50" fmla="*/ 19171 w 643671"/>
                  <a:gd name="connsiteY50" fmla="*/ -68 h 825360"/>
                  <a:gd name="connsiteX51" fmla="*/ 427753 w 643671"/>
                  <a:gd name="connsiteY51" fmla="*/ -68 h 825360"/>
                  <a:gd name="connsiteX52" fmla="*/ 441324 w 643671"/>
                  <a:gd name="connsiteY52" fmla="*/ 5471 h 825360"/>
                  <a:gd name="connsiteX53" fmla="*/ 605343 w 643671"/>
                  <a:gd name="connsiteY53" fmla="*/ 223721 h 825360"/>
                  <a:gd name="connsiteX54" fmla="*/ 419831 w 643671"/>
                  <a:gd name="connsiteY54" fmla="*/ 38209 h 825360"/>
                  <a:gd name="connsiteX55" fmla="*/ 38338 w 643671"/>
                  <a:gd name="connsiteY55" fmla="*/ 38209 h 825360"/>
                  <a:gd name="connsiteX56" fmla="*/ 38338 w 643671"/>
                  <a:gd name="connsiteY56" fmla="*/ 786905 h 825360"/>
                  <a:gd name="connsiteX57" fmla="*/ 605343 w 643671"/>
                  <a:gd name="connsiteY57" fmla="*/ 786905 h 825360"/>
                  <a:gd name="connsiteX58" fmla="*/ 503475 w 643671"/>
                  <a:gd name="connsiteY58" fmla="*/ 454157 h 825360"/>
                  <a:gd name="connsiteX59" fmla="*/ 352307 w 643671"/>
                  <a:gd name="connsiteY59" fmla="*/ 454157 h 825360"/>
                  <a:gd name="connsiteX60" fmla="*/ 334143 w 643671"/>
                  <a:gd name="connsiteY60" fmla="*/ 474381 h 825360"/>
                  <a:gd name="connsiteX61" fmla="*/ 352307 w 643671"/>
                  <a:gd name="connsiteY61" fmla="*/ 492545 h 825360"/>
                  <a:gd name="connsiteX62" fmla="*/ 503697 w 643671"/>
                  <a:gd name="connsiteY62" fmla="*/ 492545 h 825360"/>
                  <a:gd name="connsiteX63" fmla="*/ 521860 w 643671"/>
                  <a:gd name="connsiteY63" fmla="*/ 472320 h 825360"/>
                  <a:gd name="connsiteX64" fmla="*/ 503697 w 643671"/>
                  <a:gd name="connsiteY64" fmla="*/ 454157 h 825360"/>
                  <a:gd name="connsiteX65" fmla="*/ 503475 w 643671"/>
                  <a:gd name="connsiteY65" fmla="*/ 272578 h 825360"/>
                  <a:gd name="connsiteX66" fmla="*/ 352307 w 643671"/>
                  <a:gd name="connsiteY66" fmla="*/ 272578 h 825360"/>
                  <a:gd name="connsiteX67" fmla="*/ 334143 w 643671"/>
                  <a:gd name="connsiteY67" fmla="*/ 292802 h 825360"/>
                  <a:gd name="connsiteX68" fmla="*/ 352307 w 643671"/>
                  <a:gd name="connsiteY68" fmla="*/ 310966 h 825360"/>
                  <a:gd name="connsiteX69" fmla="*/ 503697 w 643671"/>
                  <a:gd name="connsiteY69" fmla="*/ 310966 h 825360"/>
                  <a:gd name="connsiteX70" fmla="*/ 521860 w 643671"/>
                  <a:gd name="connsiteY70" fmla="*/ 290741 h 825360"/>
                  <a:gd name="connsiteX71" fmla="*/ 503697 w 643671"/>
                  <a:gd name="connsiteY71" fmla="*/ 272578 h 825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43671" h="825360">
                    <a:moveTo>
                      <a:pt x="126690" y="638063"/>
                    </a:moveTo>
                    <a:cubicBezTo>
                      <a:pt x="119211" y="630563"/>
                      <a:pt x="119211" y="618420"/>
                      <a:pt x="126690" y="610920"/>
                    </a:cubicBezTo>
                    <a:cubicBezTo>
                      <a:pt x="134172" y="603447"/>
                      <a:pt x="146295" y="603447"/>
                      <a:pt x="153777" y="610920"/>
                    </a:cubicBezTo>
                    <a:lnTo>
                      <a:pt x="198701" y="655789"/>
                    </a:lnTo>
                    <a:lnTo>
                      <a:pt x="276252" y="552480"/>
                    </a:lnTo>
                    <a:cubicBezTo>
                      <a:pt x="282600" y="544005"/>
                      <a:pt x="294615" y="542282"/>
                      <a:pt x="303090" y="548630"/>
                    </a:cubicBezTo>
                    <a:cubicBezTo>
                      <a:pt x="311565" y="554978"/>
                      <a:pt x="313288" y="566993"/>
                      <a:pt x="306940" y="575468"/>
                    </a:cubicBezTo>
                    <a:lnTo>
                      <a:pt x="216095" y="696558"/>
                    </a:lnTo>
                    <a:cubicBezTo>
                      <a:pt x="212732" y="701017"/>
                      <a:pt x="207597" y="703787"/>
                      <a:pt x="202025" y="704147"/>
                    </a:cubicBezTo>
                    <a:cubicBezTo>
                      <a:pt x="196497" y="704635"/>
                      <a:pt x="191040" y="702602"/>
                      <a:pt x="187179" y="698608"/>
                    </a:cubicBezTo>
                    <a:close/>
                    <a:moveTo>
                      <a:pt x="187179" y="516973"/>
                    </a:moveTo>
                    <a:cubicBezTo>
                      <a:pt x="191040" y="520961"/>
                      <a:pt x="196497" y="522994"/>
                      <a:pt x="202025" y="522513"/>
                    </a:cubicBezTo>
                    <a:cubicBezTo>
                      <a:pt x="207597" y="522108"/>
                      <a:pt x="212727" y="519327"/>
                      <a:pt x="216095" y="514868"/>
                    </a:cubicBezTo>
                    <a:lnTo>
                      <a:pt x="306940" y="393778"/>
                    </a:lnTo>
                    <a:cubicBezTo>
                      <a:pt x="309986" y="389723"/>
                      <a:pt x="311305" y="384622"/>
                      <a:pt x="310596" y="379598"/>
                    </a:cubicBezTo>
                    <a:cubicBezTo>
                      <a:pt x="309133" y="369112"/>
                      <a:pt x="299445" y="361805"/>
                      <a:pt x="288959" y="363268"/>
                    </a:cubicBezTo>
                    <a:cubicBezTo>
                      <a:pt x="283891" y="363977"/>
                      <a:pt x="279315" y="366685"/>
                      <a:pt x="276252" y="370790"/>
                    </a:cubicBezTo>
                    <a:lnTo>
                      <a:pt x="198701" y="474154"/>
                    </a:lnTo>
                    <a:lnTo>
                      <a:pt x="153777" y="429230"/>
                    </a:lnTo>
                    <a:cubicBezTo>
                      <a:pt x="146282" y="421752"/>
                      <a:pt x="134142" y="421763"/>
                      <a:pt x="126662" y="429258"/>
                    </a:cubicBezTo>
                    <a:cubicBezTo>
                      <a:pt x="119182" y="436752"/>
                      <a:pt x="119195" y="448895"/>
                      <a:pt x="126690" y="456373"/>
                    </a:cubicBezTo>
                    <a:close/>
                    <a:moveTo>
                      <a:pt x="303062" y="185389"/>
                    </a:moveTo>
                    <a:cubicBezTo>
                      <a:pt x="294631" y="179035"/>
                      <a:pt x="282650" y="180719"/>
                      <a:pt x="276296" y="189150"/>
                    </a:cubicBezTo>
                    <a:cubicBezTo>
                      <a:pt x="276285" y="189167"/>
                      <a:pt x="276268" y="189189"/>
                      <a:pt x="276252" y="189211"/>
                    </a:cubicBezTo>
                    <a:lnTo>
                      <a:pt x="198701" y="292575"/>
                    </a:lnTo>
                    <a:lnTo>
                      <a:pt x="153777" y="247706"/>
                    </a:lnTo>
                    <a:cubicBezTo>
                      <a:pt x="146374" y="240228"/>
                      <a:pt x="134309" y="240162"/>
                      <a:pt x="126829" y="247568"/>
                    </a:cubicBezTo>
                    <a:cubicBezTo>
                      <a:pt x="126782" y="247612"/>
                      <a:pt x="126736" y="247662"/>
                      <a:pt x="126690" y="247706"/>
                    </a:cubicBezTo>
                    <a:cubicBezTo>
                      <a:pt x="119211" y="255206"/>
                      <a:pt x="119211" y="267349"/>
                      <a:pt x="126690" y="274849"/>
                    </a:cubicBezTo>
                    <a:lnTo>
                      <a:pt x="187179" y="335394"/>
                    </a:lnTo>
                    <a:cubicBezTo>
                      <a:pt x="191040" y="339388"/>
                      <a:pt x="196497" y="341421"/>
                      <a:pt x="202025" y="340933"/>
                    </a:cubicBezTo>
                    <a:cubicBezTo>
                      <a:pt x="207614" y="340584"/>
                      <a:pt x="212760" y="337787"/>
                      <a:pt x="216095" y="333289"/>
                    </a:cubicBezTo>
                    <a:lnTo>
                      <a:pt x="306940" y="212255"/>
                    </a:lnTo>
                    <a:cubicBezTo>
                      <a:pt x="313299" y="203829"/>
                      <a:pt x="311620" y="191848"/>
                      <a:pt x="303195" y="185488"/>
                    </a:cubicBezTo>
                    <a:cubicBezTo>
                      <a:pt x="303151" y="185455"/>
                      <a:pt x="303107" y="185422"/>
                      <a:pt x="303062" y="185389"/>
                    </a:cubicBezTo>
                    <a:close/>
                    <a:moveTo>
                      <a:pt x="352085" y="673958"/>
                    </a:moveTo>
                    <a:lnTo>
                      <a:pt x="503475" y="673958"/>
                    </a:lnTo>
                    <a:cubicBezTo>
                      <a:pt x="514077" y="673387"/>
                      <a:pt x="522209" y="664330"/>
                      <a:pt x="521639" y="653733"/>
                    </a:cubicBezTo>
                    <a:cubicBezTo>
                      <a:pt x="521112" y="643929"/>
                      <a:pt x="513280" y="636096"/>
                      <a:pt x="503475" y="635570"/>
                    </a:cubicBezTo>
                    <a:lnTo>
                      <a:pt x="352307" y="635570"/>
                    </a:lnTo>
                    <a:cubicBezTo>
                      <a:pt x="341705" y="636141"/>
                      <a:pt x="333573" y="645197"/>
                      <a:pt x="334143" y="655794"/>
                    </a:cubicBezTo>
                    <a:cubicBezTo>
                      <a:pt x="334670" y="665599"/>
                      <a:pt x="342502" y="673432"/>
                      <a:pt x="352307" y="673958"/>
                    </a:cubicBezTo>
                    <a:close/>
                    <a:moveTo>
                      <a:pt x="441324" y="5471"/>
                    </a:moveTo>
                    <a:lnTo>
                      <a:pt x="638081" y="202228"/>
                    </a:lnTo>
                    <a:cubicBezTo>
                      <a:pt x="641682" y="205823"/>
                      <a:pt x="643676" y="210715"/>
                      <a:pt x="643620" y="215800"/>
                    </a:cubicBezTo>
                    <a:lnTo>
                      <a:pt x="643620" y="806126"/>
                    </a:lnTo>
                    <a:cubicBezTo>
                      <a:pt x="643587" y="816723"/>
                      <a:pt x="634996" y="825292"/>
                      <a:pt x="624399" y="825292"/>
                    </a:cubicBezTo>
                    <a:lnTo>
                      <a:pt x="19171" y="825292"/>
                    </a:lnTo>
                    <a:cubicBezTo>
                      <a:pt x="8578" y="825292"/>
                      <a:pt x="-20" y="816723"/>
                      <a:pt x="-50" y="806126"/>
                    </a:cubicBezTo>
                    <a:lnTo>
                      <a:pt x="-50" y="19098"/>
                    </a:lnTo>
                    <a:cubicBezTo>
                      <a:pt x="-20" y="8501"/>
                      <a:pt x="8578" y="-68"/>
                      <a:pt x="19171" y="-68"/>
                    </a:cubicBezTo>
                    <a:lnTo>
                      <a:pt x="427753" y="-68"/>
                    </a:lnTo>
                    <a:cubicBezTo>
                      <a:pt x="432832" y="-107"/>
                      <a:pt x="437718" y="1888"/>
                      <a:pt x="441324" y="5471"/>
                    </a:cubicBezTo>
                    <a:close/>
                    <a:moveTo>
                      <a:pt x="605343" y="223721"/>
                    </a:moveTo>
                    <a:lnTo>
                      <a:pt x="419831" y="38209"/>
                    </a:lnTo>
                    <a:lnTo>
                      <a:pt x="38338" y="38209"/>
                    </a:lnTo>
                    <a:lnTo>
                      <a:pt x="38338" y="786905"/>
                    </a:lnTo>
                    <a:lnTo>
                      <a:pt x="605343" y="786905"/>
                    </a:lnTo>
                    <a:close/>
                    <a:moveTo>
                      <a:pt x="503475" y="454157"/>
                    </a:moveTo>
                    <a:lnTo>
                      <a:pt x="352307" y="454157"/>
                    </a:lnTo>
                    <a:cubicBezTo>
                      <a:pt x="341705" y="454728"/>
                      <a:pt x="333573" y="463784"/>
                      <a:pt x="334143" y="474381"/>
                    </a:cubicBezTo>
                    <a:cubicBezTo>
                      <a:pt x="334670" y="484186"/>
                      <a:pt x="342502" y="492018"/>
                      <a:pt x="352307" y="492545"/>
                    </a:cubicBezTo>
                    <a:lnTo>
                      <a:pt x="503697" y="492545"/>
                    </a:lnTo>
                    <a:cubicBezTo>
                      <a:pt x="514299" y="491974"/>
                      <a:pt x="522431" y="482917"/>
                      <a:pt x="521860" y="472320"/>
                    </a:cubicBezTo>
                    <a:cubicBezTo>
                      <a:pt x="521334" y="462516"/>
                      <a:pt x="513501" y="454683"/>
                      <a:pt x="503697" y="454157"/>
                    </a:cubicBezTo>
                    <a:close/>
                    <a:moveTo>
                      <a:pt x="503475" y="272578"/>
                    </a:moveTo>
                    <a:lnTo>
                      <a:pt x="352307" y="272578"/>
                    </a:lnTo>
                    <a:cubicBezTo>
                      <a:pt x="341705" y="273148"/>
                      <a:pt x="333573" y="282205"/>
                      <a:pt x="334143" y="292802"/>
                    </a:cubicBezTo>
                    <a:cubicBezTo>
                      <a:pt x="334670" y="302607"/>
                      <a:pt x="342502" y="310439"/>
                      <a:pt x="352307" y="310966"/>
                    </a:cubicBezTo>
                    <a:lnTo>
                      <a:pt x="503697" y="310966"/>
                    </a:lnTo>
                    <a:cubicBezTo>
                      <a:pt x="514299" y="310395"/>
                      <a:pt x="522431" y="301338"/>
                      <a:pt x="521860" y="290741"/>
                    </a:cubicBezTo>
                    <a:cubicBezTo>
                      <a:pt x="521334" y="280937"/>
                      <a:pt x="513501" y="273104"/>
                      <a:pt x="503697" y="272578"/>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40" name="Text Placeholder 15">
                <a:extLst>
                  <a:ext uri="{FF2B5EF4-FFF2-40B4-BE49-F238E27FC236}">
                    <a16:creationId xmlns:a16="http://schemas.microsoft.com/office/drawing/2014/main" id="{55F4D217-437F-4332-910F-F667F88233A4}"/>
                  </a:ext>
                </a:extLst>
              </p:cNvPr>
              <p:cNvSpPr txBox="1">
                <a:spLocks/>
              </p:cNvSpPr>
              <p:nvPr/>
            </p:nvSpPr>
            <p:spPr>
              <a:xfrm>
                <a:off x="12571366" y="525245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Image Specifications:</a:t>
                </a:r>
              </a:p>
              <a:p>
                <a:pPr lvl="1">
                  <a:spcBef>
                    <a:spcPts val="0"/>
                  </a:spcBef>
                </a:pPr>
                <a:r>
                  <a:rPr lang="en-GB" sz="900" dirty="0">
                    <a:solidFill>
                      <a:schemeClr val="accent4"/>
                    </a:solidFill>
                  </a:rPr>
                  <a:t>Use imagery from our carefully curated image library.</a:t>
                </a:r>
              </a:p>
              <a:p>
                <a:pPr lvl="1">
                  <a:spcBef>
                    <a:spcPts val="0"/>
                  </a:spcBef>
                </a:pPr>
                <a:r>
                  <a:rPr lang="en-GB" sz="900" dirty="0">
                    <a:solidFill>
                      <a:schemeClr val="accent4"/>
                    </a:solidFill>
                  </a:rPr>
                  <a:t>Think about the positioning of your images. Right click the image and select ‘Crop’ carefully position the image.</a:t>
                </a:r>
              </a:p>
            </p:txBody>
          </p:sp>
        </p:grpSp>
      </p:grpSp>
    </p:spTree>
    <p:extLst>
      <p:ext uri="{BB962C8B-B14F-4D97-AF65-F5344CB8AC3E}">
        <p14:creationId xmlns:p14="http://schemas.microsoft.com/office/powerpoint/2010/main" val="1095027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and image (layout 3 Infographic)">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BBDAFB4F-FAFE-4591-913D-D60BBC445DDD}"/>
              </a:ext>
            </a:extLst>
          </p:cNvPr>
          <p:cNvSpPr/>
          <p:nvPr userDrawn="1"/>
        </p:nvSpPr>
        <p:spPr>
          <a:xfrm rot="10800000">
            <a:off x="0" y="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tx2"/>
              </a:gs>
              <a:gs pos="100000">
                <a:schemeClr val="bg2">
                  <a:lumMod val="60000"/>
                  <a:lumOff val="40000"/>
                </a:schemeClr>
              </a:gs>
            </a:gsLst>
            <a:lin ang="2700000" scaled="1"/>
            <a:tileRect/>
          </a:gradFill>
          <a:ln w="3175" cap="flat">
            <a:noFill/>
            <a:prstDash val="solid"/>
            <a:miter/>
          </a:ln>
        </p:spPr>
        <p:txBody>
          <a:bodyPr rtlCol="0" anchor="ctr"/>
          <a:lstStyle/>
          <a:p>
            <a:pPr lvl="0"/>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12915" y="3429001"/>
            <a:ext cx="9886873" cy="28575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7" name="Text Placeholder 32">
            <a:extLst>
              <a:ext uri="{FF2B5EF4-FFF2-40B4-BE49-F238E27FC236}">
                <a16:creationId xmlns:a16="http://schemas.microsoft.com/office/drawing/2014/main" id="{6D61E1E4-A5BB-46FA-8FC9-9385BFA487D2}"/>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12" name="Text Placeholder 28">
            <a:extLst>
              <a:ext uri="{FF2B5EF4-FFF2-40B4-BE49-F238E27FC236}">
                <a16:creationId xmlns:a16="http://schemas.microsoft.com/office/drawing/2014/main" id="{E5C3E34F-B2E7-4F8C-8122-1DCCA05255D5}"/>
              </a:ext>
            </a:extLst>
          </p:cNvPr>
          <p:cNvSpPr>
            <a:spLocks noGrp="1"/>
          </p:cNvSpPr>
          <p:nvPr>
            <p:ph type="body" sz="quarter" idx="28" hasCustomPrompt="1"/>
          </p:nvPr>
        </p:nvSpPr>
        <p:spPr>
          <a:xfrm>
            <a:off x="1114148" y="2086236"/>
            <a:ext cx="9885640" cy="246158"/>
          </a:xfrm>
        </p:spPr>
        <p:txBody>
          <a:bodyPr>
            <a:spAutoFit/>
          </a:bodyPr>
          <a:lstStyle>
            <a:lvl1pPr>
              <a:defRPr>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grpSp>
        <p:nvGrpSpPr>
          <p:cNvPr id="25" name="Group 24">
            <a:extLst>
              <a:ext uri="{FF2B5EF4-FFF2-40B4-BE49-F238E27FC236}">
                <a16:creationId xmlns:a16="http://schemas.microsoft.com/office/drawing/2014/main" id="{C8CAE191-6B1D-436C-B93A-C3F8952AF13A}"/>
              </a:ext>
            </a:extLst>
          </p:cNvPr>
          <p:cNvGrpSpPr/>
          <p:nvPr userDrawn="1"/>
        </p:nvGrpSpPr>
        <p:grpSpPr>
          <a:xfrm>
            <a:off x="11184000" y="6572324"/>
            <a:ext cx="1008000" cy="295200"/>
            <a:chOff x="-4575695" y="8264475"/>
            <a:chExt cx="15209243" cy="4446102"/>
          </a:xfrm>
        </p:grpSpPr>
        <p:sp>
          <p:nvSpPr>
            <p:cNvPr id="26" name="Rectangle 25">
              <a:extLst>
                <a:ext uri="{FF2B5EF4-FFF2-40B4-BE49-F238E27FC236}">
                  <a16:creationId xmlns:a16="http://schemas.microsoft.com/office/drawing/2014/main" id="{86214425-3780-4A9F-B0A0-A83C3CB87F1C}"/>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E089E20F-8C7A-41BB-B7CA-E13194C97A58}"/>
                </a:ext>
              </a:extLst>
            </p:cNvPr>
            <p:cNvGrpSpPr/>
            <p:nvPr userDrawn="1"/>
          </p:nvGrpSpPr>
          <p:grpSpPr>
            <a:xfrm>
              <a:off x="-2666274" y="9751326"/>
              <a:ext cx="11390400" cy="1472400"/>
              <a:chOff x="2087541" y="-1621965"/>
              <a:chExt cx="12192054" cy="1578711"/>
            </a:xfrm>
          </p:grpSpPr>
          <p:sp>
            <p:nvSpPr>
              <p:cNvPr id="28" name="Freeform: Shape 27">
                <a:extLst>
                  <a:ext uri="{FF2B5EF4-FFF2-40B4-BE49-F238E27FC236}">
                    <a16:creationId xmlns:a16="http://schemas.microsoft.com/office/drawing/2014/main" id="{AE8FEEF7-59DC-48BC-8296-8C92530F7D8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61866659-1A6A-4638-8472-B98E20518C4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C13C75D1-2D9D-43DC-9225-D168C1C5CF8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 name="Group 1">
            <a:extLst>
              <a:ext uri="{FF2B5EF4-FFF2-40B4-BE49-F238E27FC236}">
                <a16:creationId xmlns:a16="http://schemas.microsoft.com/office/drawing/2014/main" id="{C022FFE3-0E3B-4B23-B71F-15DCE01DDE5B}"/>
              </a:ext>
            </a:extLst>
          </p:cNvPr>
          <p:cNvGrpSpPr/>
          <p:nvPr userDrawn="1"/>
        </p:nvGrpSpPr>
        <p:grpSpPr>
          <a:xfrm>
            <a:off x="12571366" y="0"/>
            <a:ext cx="1872209" cy="4457806"/>
            <a:chOff x="12571366" y="0"/>
            <a:chExt cx="1872209" cy="4457806"/>
          </a:xfrm>
        </p:grpSpPr>
        <p:grpSp>
          <p:nvGrpSpPr>
            <p:cNvPr id="48" name="Group 47">
              <a:extLst>
                <a:ext uri="{FF2B5EF4-FFF2-40B4-BE49-F238E27FC236}">
                  <a16:creationId xmlns:a16="http://schemas.microsoft.com/office/drawing/2014/main" id="{EB3BF961-3855-4E21-82EA-BA8009E3F30C}"/>
                </a:ext>
              </a:extLst>
            </p:cNvPr>
            <p:cNvGrpSpPr/>
            <p:nvPr userDrawn="1"/>
          </p:nvGrpSpPr>
          <p:grpSpPr>
            <a:xfrm>
              <a:off x="12571367" y="0"/>
              <a:ext cx="1872208" cy="2313645"/>
              <a:chOff x="12674314" y="6424422"/>
              <a:chExt cx="2870527" cy="3547352"/>
            </a:xfrm>
          </p:grpSpPr>
          <p:sp>
            <p:nvSpPr>
              <p:cNvPr id="49" name="Freeform: Shape 48">
                <a:extLst>
                  <a:ext uri="{FF2B5EF4-FFF2-40B4-BE49-F238E27FC236}">
                    <a16:creationId xmlns:a16="http://schemas.microsoft.com/office/drawing/2014/main" id="{F58E7102-49E1-4B1A-85FE-66AA68932D8D}"/>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0" name="Text Placeholder 15">
                <a:extLst>
                  <a:ext uri="{FF2B5EF4-FFF2-40B4-BE49-F238E27FC236}">
                    <a16:creationId xmlns:a16="http://schemas.microsoft.com/office/drawing/2014/main" id="{48B1CA16-C041-4E7A-A506-02125549D9C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1" name="Freeform: Shape 50">
              <a:extLst>
                <a:ext uri="{FF2B5EF4-FFF2-40B4-BE49-F238E27FC236}">
                  <a16:creationId xmlns:a16="http://schemas.microsoft.com/office/drawing/2014/main" id="{F28A509F-1E6B-4DF7-91E3-7870295DF779}"/>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2" name="Text Placeholder 15">
              <a:extLst>
                <a:ext uri="{FF2B5EF4-FFF2-40B4-BE49-F238E27FC236}">
                  <a16:creationId xmlns:a16="http://schemas.microsoft.com/office/drawing/2014/main" id="{CEA2D096-C942-4387-BAD1-A323E421B5A0}"/>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77348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ext and image (layout 3 Infographic)">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a:off x="0" y="-15176"/>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bg2">
                  <a:lumMod val="20000"/>
                  <a:lumOff val="80000"/>
                </a:schemeClr>
              </a:gs>
              <a:gs pos="100000">
                <a:schemeClr val="bg2"/>
              </a:gs>
            </a:gsLst>
            <a:lin ang="2700000" scaled="1"/>
            <a:tileRect/>
          </a:gradFill>
          <a:ln w="3175" cap="flat">
            <a:noFill/>
            <a:prstDash val="solid"/>
            <a:miter/>
          </a:ln>
        </p:spPr>
        <p:txBody>
          <a:bodyPr rtlCol="0" anchor="ctr"/>
          <a:lstStyle/>
          <a:p>
            <a:pPr lvl="0"/>
            <a:endParaRPr lang="en-IN"/>
          </a:p>
        </p:txBody>
      </p:sp>
      <p:sp>
        <p:nvSpPr>
          <p:cNvPr id="19" name="Picture Placeholder 4">
            <a:extLst>
              <a:ext uri="{FF2B5EF4-FFF2-40B4-BE49-F238E27FC236}">
                <a16:creationId xmlns:a16="http://schemas.microsoft.com/office/drawing/2014/main" id="{E74653D7-652A-4933-B2A2-5AC92C0A5771}"/>
              </a:ext>
            </a:extLst>
          </p:cNvPr>
          <p:cNvSpPr>
            <a:spLocks noGrp="1"/>
          </p:cNvSpPr>
          <p:nvPr>
            <p:ph type="pic" sz="quarter" idx="10" hasCustomPrompt="1"/>
          </p:nvPr>
        </p:nvSpPr>
        <p:spPr>
          <a:xfrm>
            <a:off x="1112915" y="3429001"/>
            <a:ext cx="9886873" cy="28575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086236"/>
            <a:ext cx="9885640" cy="246158"/>
          </a:xfrm>
        </p:spPr>
        <p:txBody>
          <a:bodyPr>
            <a:sp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sp>
        <p:nvSpPr>
          <p:cNvPr id="7" name="Text Placeholder 32">
            <a:extLst>
              <a:ext uri="{FF2B5EF4-FFF2-40B4-BE49-F238E27FC236}">
                <a16:creationId xmlns:a16="http://schemas.microsoft.com/office/drawing/2014/main" id="{9678B2CF-2860-489F-B26C-770105039823}"/>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2" name="Group 11">
            <a:extLst>
              <a:ext uri="{FF2B5EF4-FFF2-40B4-BE49-F238E27FC236}">
                <a16:creationId xmlns:a16="http://schemas.microsoft.com/office/drawing/2014/main" id="{849EBF46-A765-4F88-BEAE-93919A0B1E3B}"/>
              </a:ext>
            </a:extLst>
          </p:cNvPr>
          <p:cNvGrpSpPr/>
          <p:nvPr userDrawn="1"/>
        </p:nvGrpSpPr>
        <p:grpSpPr>
          <a:xfrm>
            <a:off x="11184000" y="6562800"/>
            <a:ext cx="1008000" cy="295200"/>
            <a:chOff x="-4575695" y="8264475"/>
            <a:chExt cx="15209243" cy="4446102"/>
          </a:xfrm>
        </p:grpSpPr>
        <p:sp>
          <p:nvSpPr>
            <p:cNvPr id="13" name="Rectangle 12">
              <a:extLst>
                <a:ext uri="{FF2B5EF4-FFF2-40B4-BE49-F238E27FC236}">
                  <a16:creationId xmlns:a16="http://schemas.microsoft.com/office/drawing/2014/main" id="{2FC1B8E4-4A48-4BD8-B05B-2116125B382F}"/>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56262E86-1585-496C-B439-0F3D48374643}"/>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649BDF88-6BC4-444C-9E96-2EFB7A192B95}"/>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35CE264-AE55-459F-9F90-BA89D5B2DD49}"/>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96FB3525-CFF8-44F0-965A-321C0095C3B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8" name="Group 27">
            <a:extLst>
              <a:ext uri="{FF2B5EF4-FFF2-40B4-BE49-F238E27FC236}">
                <a16:creationId xmlns:a16="http://schemas.microsoft.com/office/drawing/2014/main" id="{6FE89450-E1F0-4EFC-AC92-8684A1EEBC8D}"/>
              </a:ext>
            </a:extLst>
          </p:cNvPr>
          <p:cNvGrpSpPr/>
          <p:nvPr userDrawn="1"/>
        </p:nvGrpSpPr>
        <p:grpSpPr>
          <a:xfrm>
            <a:off x="12571366" y="0"/>
            <a:ext cx="1872209" cy="4457806"/>
            <a:chOff x="12571366" y="0"/>
            <a:chExt cx="1872209" cy="4457806"/>
          </a:xfrm>
        </p:grpSpPr>
        <p:grpSp>
          <p:nvGrpSpPr>
            <p:cNvPr id="30" name="Group 29">
              <a:extLst>
                <a:ext uri="{FF2B5EF4-FFF2-40B4-BE49-F238E27FC236}">
                  <a16:creationId xmlns:a16="http://schemas.microsoft.com/office/drawing/2014/main" id="{348D3499-9C4F-487C-8484-F604AC045E80}"/>
                </a:ext>
              </a:extLst>
            </p:cNvPr>
            <p:cNvGrpSpPr/>
            <p:nvPr userDrawn="1"/>
          </p:nvGrpSpPr>
          <p:grpSpPr>
            <a:xfrm>
              <a:off x="12571367" y="0"/>
              <a:ext cx="1872208" cy="2313645"/>
              <a:chOff x="12674314" y="6424422"/>
              <a:chExt cx="2870527" cy="3547352"/>
            </a:xfrm>
          </p:grpSpPr>
          <p:sp>
            <p:nvSpPr>
              <p:cNvPr id="33" name="Freeform: Shape 32">
                <a:extLst>
                  <a:ext uri="{FF2B5EF4-FFF2-40B4-BE49-F238E27FC236}">
                    <a16:creationId xmlns:a16="http://schemas.microsoft.com/office/drawing/2014/main" id="{0411E5D4-A58B-4DDA-B127-1ACBE28885B7}"/>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4" name="Text Placeholder 15">
                <a:extLst>
                  <a:ext uri="{FF2B5EF4-FFF2-40B4-BE49-F238E27FC236}">
                    <a16:creationId xmlns:a16="http://schemas.microsoft.com/office/drawing/2014/main" id="{447B9D6E-FD91-458E-95BA-BC175BAA55A8}"/>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31" name="Freeform: Shape 30">
              <a:extLst>
                <a:ext uri="{FF2B5EF4-FFF2-40B4-BE49-F238E27FC236}">
                  <a16:creationId xmlns:a16="http://schemas.microsoft.com/office/drawing/2014/main" id="{B8F5FB68-8448-49A0-8F8B-4EB4986CE132}"/>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2" name="Text Placeholder 15">
              <a:extLst>
                <a:ext uri="{FF2B5EF4-FFF2-40B4-BE49-F238E27FC236}">
                  <a16:creationId xmlns:a16="http://schemas.microsoft.com/office/drawing/2014/main" id="{F2337967-5874-45EF-84AD-4994EC2503C6}"/>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623629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Imagery slides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userDrawn="1">
            <p:ph type="pic" sz="quarter" idx="10" hasCustomPrompt="1"/>
          </p:nvPr>
        </p:nvSpPr>
        <p:spPr>
          <a:xfrm>
            <a:off x="1108075" y="571203"/>
            <a:ext cx="9888538" cy="5716800"/>
          </a:xfrm>
          <a:prstGeom prst="rect">
            <a:avLst/>
          </a:prstGeom>
        </p:spPr>
        <p:txBody>
          <a:bodyPr anchor="ctr"/>
          <a:lstStyle>
            <a:lvl1pPr marL="0" indent="0" algn="ctr">
              <a:buNone/>
              <a:defRPr>
                <a:solidFill>
                  <a:schemeClr val="bg1"/>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34" name="Text Placeholder 33">
            <a:extLst>
              <a:ext uri="{FF2B5EF4-FFF2-40B4-BE49-F238E27FC236}">
                <a16:creationId xmlns:a16="http://schemas.microsoft.com/office/drawing/2014/main" id="{59D828EA-1AE6-4E07-A0D6-8116C86CB7D1}"/>
              </a:ext>
            </a:extLst>
          </p:cNvPr>
          <p:cNvSpPr>
            <a:spLocks noGrp="1"/>
          </p:cNvSpPr>
          <p:nvPr>
            <p:ph type="body" sz="quarter" idx="11" hasCustomPrompt="1"/>
          </p:nvPr>
        </p:nvSpPr>
        <p:spPr>
          <a:xfrm>
            <a:off x="1429876" y="5557939"/>
            <a:ext cx="9274636"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2" name="Group 11">
            <a:extLst>
              <a:ext uri="{FF2B5EF4-FFF2-40B4-BE49-F238E27FC236}">
                <a16:creationId xmlns:a16="http://schemas.microsoft.com/office/drawing/2014/main" id="{B79C88DF-DB57-4D0B-913C-A508A64B80A5}"/>
              </a:ext>
            </a:extLst>
          </p:cNvPr>
          <p:cNvGrpSpPr/>
          <p:nvPr userDrawn="1"/>
        </p:nvGrpSpPr>
        <p:grpSpPr>
          <a:xfrm>
            <a:off x="11184000" y="6562800"/>
            <a:ext cx="1008000" cy="295200"/>
            <a:chOff x="-4575695" y="8264475"/>
            <a:chExt cx="15209243" cy="4446102"/>
          </a:xfrm>
        </p:grpSpPr>
        <p:sp>
          <p:nvSpPr>
            <p:cNvPr id="14" name="Rectangle 13">
              <a:extLst>
                <a:ext uri="{FF2B5EF4-FFF2-40B4-BE49-F238E27FC236}">
                  <a16:creationId xmlns:a16="http://schemas.microsoft.com/office/drawing/2014/main" id="{406A067B-B4D2-4F17-8942-EAA5890E755D}"/>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4CC2DA73-02C0-4C76-ABC4-651C0FDFBA5F}"/>
                </a:ext>
              </a:extLst>
            </p:cNvPr>
            <p:cNvGrpSpPr/>
            <p:nvPr userDrawn="1"/>
          </p:nvGrpSpPr>
          <p:grpSpPr>
            <a:xfrm>
              <a:off x="-2666274" y="9751326"/>
              <a:ext cx="11390400" cy="1472400"/>
              <a:chOff x="2087541" y="-1621965"/>
              <a:chExt cx="12192054" cy="1578711"/>
            </a:xfrm>
          </p:grpSpPr>
          <p:sp>
            <p:nvSpPr>
              <p:cNvPr id="16" name="Freeform: Shape 15">
                <a:extLst>
                  <a:ext uri="{FF2B5EF4-FFF2-40B4-BE49-F238E27FC236}">
                    <a16:creationId xmlns:a16="http://schemas.microsoft.com/office/drawing/2014/main" id="{B909E1DB-4231-4033-8DEB-29787D32EC8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89933F0-63C1-4F90-8A5B-B6E39288AFD2}"/>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05E5F9CC-FFD8-4844-A744-DB1B8443DAD9}"/>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3" name="Group 32">
            <a:extLst>
              <a:ext uri="{FF2B5EF4-FFF2-40B4-BE49-F238E27FC236}">
                <a16:creationId xmlns:a16="http://schemas.microsoft.com/office/drawing/2014/main" id="{340AB6F4-F9F8-4356-84F8-791E6B94D10A}"/>
              </a:ext>
            </a:extLst>
          </p:cNvPr>
          <p:cNvGrpSpPr/>
          <p:nvPr userDrawn="1"/>
        </p:nvGrpSpPr>
        <p:grpSpPr>
          <a:xfrm>
            <a:off x="12571366" y="0"/>
            <a:ext cx="1872209" cy="4457806"/>
            <a:chOff x="12571366" y="0"/>
            <a:chExt cx="1872209" cy="4457806"/>
          </a:xfrm>
        </p:grpSpPr>
        <p:grpSp>
          <p:nvGrpSpPr>
            <p:cNvPr id="35" name="Group 34">
              <a:extLst>
                <a:ext uri="{FF2B5EF4-FFF2-40B4-BE49-F238E27FC236}">
                  <a16:creationId xmlns:a16="http://schemas.microsoft.com/office/drawing/2014/main" id="{961288E8-7739-4888-BAD3-A6F05902863E}"/>
                </a:ext>
              </a:extLst>
            </p:cNvPr>
            <p:cNvGrpSpPr/>
            <p:nvPr userDrawn="1"/>
          </p:nvGrpSpPr>
          <p:grpSpPr>
            <a:xfrm>
              <a:off x="12571367" y="0"/>
              <a:ext cx="1872208" cy="2313645"/>
              <a:chOff x="12674314" y="6424422"/>
              <a:chExt cx="2870527" cy="3547352"/>
            </a:xfrm>
          </p:grpSpPr>
          <p:sp>
            <p:nvSpPr>
              <p:cNvPr id="38" name="Freeform: Shape 37">
                <a:extLst>
                  <a:ext uri="{FF2B5EF4-FFF2-40B4-BE49-F238E27FC236}">
                    <a16:creationId xmlns:a16="http://schemas.microsoft.com/office/drawing/2014/main" id="{7AA7BC98-2A20-4F82-9811-D596D629B07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Text Placeholder 15">
                <a:extLst>
                  <a:ext uri="{FF2B5EF4-FFF2-40B4-BE49-F238E27FC236}">
                    <a16:creationId xmlns:a16="http://schemas.microsoft.com/office/drawing/2014/main" id="{6989DC82-C569-436D-93DA-B99E5283C9F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36" name="Freeform: Shape 35">
              <a:extLst>
                <a:ext uri="{FF2B5EF4-FFF2-40B4-BE49-F238E27FC236}">
                  <a16:creationId xmlns:a16="http://schemas.microsoft.com/office/drawing/2014/main" id="{9ADB50B4-9A48-45F6-AA77-17DDC17960C9}"/>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37" name="Text Placeholder 15">
              <a:extLst>
                <a:ext uri="{FF2B5EF4-FFF2-40B4-BE49-F238E27FC236}">
                  <a16:creationId xmlns:a16="http://schemas.microsoft.com/office/drawing/2014/main" id="{B4DF0A97-E2F3-4146-AD53-C2EE41BCA4C1}"/>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3649982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magery slides2">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rot="10800000">
            <a:off x="0" y="-9240"/>
            <a:ext cx="12192000" cy="6867235"/>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68000">
                <a:schemeClr val="accent3"/>
              </a:gs>
              <a:gs pos="100000">
                <a:schemeClr val="bg2"/>
              </a:gs>
            </a:gsLst>
            <a:lin ang="2700000" scaled="1"/>
            <a:tileRect/>
          </a:gradFill>
          <a:ln w="3175" cap="flat">
            <a:noFill/>
            <a:prstDash val="solid"/>
            <a:miter/>
          </a:ln>
        </p:spPr>
        <p:txBody>
          <a:bodyPr rtlCol="0" anchor="ctr"/>
          <a:lstStyle/>
          <a:p>
            <a:pPr lvl="0"/>
            <a:endParaRPr lang="en-IN"/>
          </a:p>
        </p:txBody>
      </p:sp>
      <p:sp>
        <p:nvSpPr>
          <p:cNvPr id="148" name="Freeform: Shape 147">
            <a:extLst>
              <a:ext uri="{FF2B5EF4-FFF2-40B4-BE49-F238E27FC236}">
                <a16:creationId xmlns:a16="http://schemas.microsoft.com/office/drawing/2014/main" id="{45E42140-E6B5-404A-84F2-643A30E30D4F}"/>
              </a:ext>
            </a:extLst>
          </p:cNvPr>
          <p:cNvSpPr/>
          <p:nvPr/>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9" name="Picture Placeholder 4">
            <a:extLst>
              <a:ext uri="{FF2B5EF4-FFF2-40B4-BE49-F238E27FC236}">
                <a16:creationId xmlns:a16="http://schemas.microsoft.com/office/drawing/2014/main" id="{1609EB9D-3473-4B4E-A2DF-BF2367BBFF27}"/>
              </a:ext>
            </a:extLst>
          </p:cNvPr>
          <p:cNvSpPr>
            <a:spLocks noGrp="1"/>
          </p:cNvSpPr>
          <p:nvPr>
            <p:ph type="pic" sz="quarter" idx="10" hasCustomPrompt="1"/>
          </p:nvPr>
        </p:nvSpPr>
        <p:spPr>
          <a:xfrm>
            <a:off x="1108075" y="571203"/>
            <a:ext cx="9888538" cy="5716800"/>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8" name="Text Placeholder 33">
            <a:extLst>
              <a:ext uri="{FF2B5EF4-FFF2-40B4-BE49-F238E27FC236}">
                <a16:creationId xmlns:a16="http://schemas.microsoft.com/office/drawing/2014/main" id="{6FF011AF-3F1A-422C-9105-3CED9BC409C1}"/>
              </a:ext>
            </a:extLst>
          </p:cNvPr>
          <p:cNvSpPr>
            <a:spLocks noGrp="1"/>
          </p:cNvSpPr>
          <p:nvPr>
            <p:ph type="body" sz="quarter" idx="11" hasCustomPrompt="1"/>
          </p:nvPr>
        </p:nvSpPr>
        <p:spPr>
          <a:xfrm>
            <a:off x="1429876" y="5557939"/>
            <a:ext cx="9283122"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1" name="Group 10">
            <a:extLst>
              <a:ext uri="{FF2B5EF4-FFF2-40B4-BE49-F238E27FC236}">
                <a16:creationId xmlns:a16="http://schemas.microsoft.com/office/drawing/2014/main" id="{E5CB35A1-2556-49A3-9303-B961B1780B7D}"/>
              </a:ext>
            </a:extLst>
          </p:cNvPr>
          <p:cNvGrpSpPr/>
          <p:nvPr userDrawn="1"/>
        </p:nvGrpSpPr>
        <p:grpSpPr>
          <a:xfrm>
            <a:off x="11184000" y="6562800"/>
            <a:ext cx="1008000" cy="295200"/>
            <a:chOff x="-4575695" y="8264475"/>
            <a:chExt cx="15209243" cy="4446102"/>
          </a:xfrm>
        </p:grpSpPr>
        <p:sp>
          <p:nvSpPr>
            <p:cNvPr id="12" name="Rectangle 11">
              <a:extLst>
                <a:ext uri="{FF2B5EF4-FFF2-40B4-BE49-F238E27FC236}">
                  <a16:creationId xmlns:a16="http://schemas.microsoft.com/office/drawing/2014/main" id="{83C2F9EA-9CAB-4E85-B8C9-D7E63226DC3C}"/>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4" name="Group 13">
              <a:extLst>
                <a:ext uri="{FF2B5EF4-FFF2-40B4-BE49-F238E27FC236}">
                  <a16:creationId xmlns:a16="http://schemas.microsoft.com/office/drawing/2014/main" id="{C13E623F-0156-4D92-B1DC-CB7CC1F0C012}"/>
                </a:ext>
              </a:extLst>
            </p:cNvPr>
            <p:cNvGrpSpPr/>
            <p:nvPr userDrawn="1"/>
          </p:nvGrpSpPr>
          <p:grpSpPr>
            <a:xfrm>
              <a:off x="-2666274" y="9751326"/>
              <a:ext cx="11390400" cy="1472400"/>
              <a:chOff x="2087541" y="-1621965"/>
              <a:chExt cx="12192054" cy="1578711"/>
            </a:xfrm>
          </p:grpSpPr>
          <p:sp>
            <p:nvSpPr>
              <p:cNvPr id="15" name="Freeform: Shape 14">
                <a:extLst>
                  <a:ext uri="{FF2B5EF4-FFF2-40B4-BE49-F238E27FC236}">
                    <a16:creationId xmlns:a16="http://schemas.microsoft.com/office/drawing/2014/main" id="{AD52A868-DAB3-48F3-AA8A-CC99810E826B}"/>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8B8A6279-3BAD-4D09-ABCD-AB886E8DC250}"/>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2C0BD5D6-D185-4941-834B-63376F22255B}"/>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3" name="Group 22">
            <a:extLst>
              <a:ext uri="{FF2B5EF4-FFF2-40B4-BE49-F238E27FC236}">
                <a16:creationId xmlns:a16="http://schemas.microsoft.com/office/drawing/2014/main" id="{26187631-C14E-4B65-88FE-99E3BDED3E29}"/>
              </a:ext>
            </a:extLst>
          </p:cNvPr>
          <p:cNvGrpSpPr/>
          <p:nvPr userDrawn="1"/>
        </p:nvGrpSpPr>
        <p:grpSpPr>
          <a:xfrm>
            <a:off x="12571366" y="0"/>
            <a:ext cx="1872209" cy="4457806"/>
            <a:chOff x="12571366" y="0"/>
            <a:chExt cx="1872209" cy="4457806"/>
          </a:xfrm>
        </p:grpSpPr>
        <p:grpSp>
          <p:nvGrpSpPr>
            <p:cNvPr id="24" name="Group 23">
              <a:extLst>
                <a:ext uri="{FF2B5EF4-FFF2-40B4-BE49-F238E27FC236}">
                  <a16:creationId xmlns:a16="http://schemas.microsoft.com/office/drawing/2014/main" id="{27E42051-EA36-4969-991B-A22ED11ABCE1}"/>
                </a:ext>
              </a:extLst>
            </p:cNvPr>
            <p:cNvGrpSpPr/>
            <p:nvPr userDrawn="1"/>
          </p:nvGrpSpPr>
          <p:grpSpPr>
            <a:xfrm>
              <a:off x="12571367" y="0"/>
              <a:ext cx="1872208" cy="2313645"/>
              <a:chOff x="12674314" y="6424422"/>
              <a:chExt cx="2870527" cy="3547352"/>
            </a:xfrm>
          </p:grpSpPr>
          <p:sp>
            <p:nvSpPr>
              <p:cNvPr id="27" name="Freeform: Shape 26">
                <a:extLst>
                  <a:ext uri="{FF2B5EF4-FFF2-40B4-BE49-F238E27FC236}">
                    <a16:creationId xmlns:a16="http://schemas.microsoft.com/office/drawing/2014/main" id="{81DC1830-0472-4F0A-803E-76C852F4645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8" name="Text Placeholder 15">
                <a:extLst>
                  <a:ext uri="{FF2B5EF4-FFF2-40B4-BE49-F238E27FC236}">
                    <a16:creationId xmlns:a16="http://schemas.microsoft.com/office/drawing/2014/main" id="{E239AE9E-38CD-4EA5-B5B4-90C734AD38C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5" name="Freeform: Shape 24">
              <a:extLst>
                <a:ext uri="{FF2B5EF4-FFF2-40B4-BE49-F238E27FC236}">
                  <a16:creationId xmlns:a16="http://schemas.microsoft.com/office/drawing/2014/main" id="{2A832E8B-E00C-4775-AB49-DDAEEE4543F6}"/>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6" name="Text Placeholder 15">
              <a:extLst>
                <a:ext uri="{FF2B5EF4-FFF2-40B4-BE49-F238E27FC236}">
                  <a16:creationId xmlns:a16="http://schemas.microsoft.com/office/drawing/2014/main" id="{C8D1C62A-A3E5-4E7E-814B-0992326E93C5}"/>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633047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Imagery slides3">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3B42382-9C32-49D7-959B-ECC7E929A08F}"/>
              </a:ext>
            </a:extLst>
          </p:cNvPr>
          <p:cNvSpPr/>
          <p:nvPr/>
        </p:nvSpPr>
        <p:spPr>
          <a:xfrm>
            <a:off x="0" y="587891"/>
            <a:ext cx="12190793" cy="6268834"/>
          </a:xfrm>
          <a:custGeom>
            <a:avLst/>
            <a:gdLst>
              <a:gd name="connsiteX0" fmla="*/ 0 w 12190793"/>
              <a:gd name="connsiteY0" fmla="*/ 0 h 6268834"/>
              <a:gd name="connsiteX1" fmla="*/ 12190794 w 12190793"/>
              <a:gd name="connsiteY1" fmla="*/ 0 h 6268834"/>
              <a:gd name="connsiteX2" fmla="*/ 12190794 w 12190793"/>
              <a:gd name="connsiteY2" fmla="*/ 6268834 h 6268834"/>
              <a:gd name="connsiteX3" fmla="*/ 0 w 12190793"/>
              <a:gd name="connsiteY3" fmla="*/ 6268834 h 6268834"/>
            </a:gdLst>
            <a:ahLst/>
            <a:cxnLst>
              <a:cxn ang="0">
                <a:pos x="connsiteX0" y="connsiteY0"/>
              </a:cxn>
              <a:cxn ang="0">
                <a:pos x="connsiteX1" y="connsiteY1"/>
              </a:cxn>
              <a:cxn ang="0">
                <a:pos x="connsiteX2" y="connsiteY2"/>
              </a:cxn>
              <a:cxn ang="0">
                <a:pos x="connsiteX3" y="connsiteY3"/>
              </a:cxn>
            </a:cxnLst>
            <a:rect l="l" t="t" r="r" b="b"/>
            <a:pathLst>
              <a:path w="12190793" h="6268834">
                <a:moveTo>
                  <a:pt x="0" y="0"/>
                </a:moveTo>
                <a:lnTo>
                  <a:pt x="12190794" y="0"/>
                </a:lnTo>
                <a:lnTo>
                  <a:pt x="12190794" y="6268834"/>
                </a:lnTo>
                <a:lnTo>
                  <a:pt x="0" y="6268834"/>
                </a:lnTo>
                <a:close/>
              </a:path>
            </a:pathLst>
          </a:custGeom>
          <a:solidFill>
            <a:srgbClr val="F180AA"/>
          </a:solidFill>
          <a:ln w="3174" cap="flat">
            <a:noFill/>
            <a:prstDash val="solid"/>
            <a:miter/>
          </a:ln>
        </p:spPr>
        <p:txBody>
          <a:bodyPr rtlCol="0" anchor="ctr"/>
          <a:lstStyle/>
          <a:p>
            <a:endParaRPr lang="en-IN"/>
          </a:p>
        </p:txBody>
      </p:sp>
      <p:sp>
        <p:nvSpPr>
          <p:cNvPr id="5" name="Picture Placeholder 4">
            <a:extLst>
              <a:ext uri="{FF2B5EF4-FFF2-40B4-BE49-F238E27FC236}">
                <a16:creationId xmlns:a16="http://schemas.microsoft.com/office/drawing/2014/main" id="{FF2498C3-1DAE-4CA7-81F4-0678A63D2E73}"/>
              </a:ext>
            </a:extLst>
          </p:cNvPr>
          <p:cNvSpPr>
            <a:spLocks noGrp="1"/>
          </p:cNvSpPr>
          <p:nvPr userDrawn="1">
            <p:ph type="pic" sz="quarter" idx="10" hasCustomPrompt="1"/>
          </p:nvPr>
        </p:nvSpPr>
        <p:spPr>
          <a:xfrm>
            <a:off x="0" y="0"/>
            <a:ext cx="11890584" cy="6560684"/>
          </a:xfrm>
          <a:prstGeom prst="rect">
            <a:avLst/>
          </a:prstGeom>
        </p:spPr>
        <p:txBody>
          <a:bodyPr anchor="ctr"/>
          <a:lstStyle>
            <a:lvl1pPr marL="0" indent="0" algn="ctr">
              <a:buNone/>
              <a:defRPr>
                <a:solidFill>
                  <a:schemeClr val="tx2"/>
                </a:solidFill>
              </a:defRPr>
            </a:lvl1pPr>
          </a:lstStyle>
          <a:p>
            <a:r>
              <a:rPr lang="en-US" dirty="0"/>
              <a:t>Click icon to add picture.</a:t>
            </a:r>
            <a:br>
              <a:rPr lang="en-US" dirty="0"/>
            </a:br>
            <a:r>
              <a:rPr lang="en-US" dirty="0"/>
              <a:t>After adding the image, right click the image</a:t>
            </a:r>
            <a:br>
              <a:rPr lang="en-US" dirty="0"/>
            </a:br>
            <a:r>
              <a:rPr lang="en-US" dirty="0"/>
              <a:t>and click ‘Send to back’ to ensure the</a:t>
            </a:r>
            <a:br>
              <a:rPr lang="en-US" dirty="0"/>
            </a:br>
            <a:r>
              <a:rPr lang="en-US" dirty="0"/>
              <a:t>overlay elements are visible.</a:t>
            </a:r>
            <a:br>
              <a:rPr lang="en-US" dirty="0"/>
            </a:br>
            <a:r>
              <a:rPr lang="en-US" dirty="0"/>
              <a:t>Tip: Copy or duplicate slides instead of adding</a:t>
            </a:r>
            <a:br>
              <a:rPr lang="en-US" dirty="0"/>
            </a:br>
            <a:r>
              <a:rPr lang="en-US" dirty="0"/>
              <a:t>new slides via the layout option for ease of use.</a:t>
            </a:r>
            <a:endParaRPr lang="hi-IN" dirty="0"/>
          </a:p>
        </p:txBody>
      </p:sp>
      <p:sp>
        <p:nvSpPr>
          <p:cNvPr id="148" name="Freeform: Shape 147">
            <a:extLst>
              <a:ext uri="{FF2B5EF4-FFF2-40B4-BE49-F238E27FC236}">
                <a16:creationId xmlns:a16="http://schemas.microsoft.com/office/drawing/2014/main" id="{45E42140-E6B5-404A-84F2-643A30E30D4F}"/>
              </a:ext>
            </a:extLst>
          </p:cNvPr>
          <p:cNvSpPr/>
          <p:nvPr userDrawn="1"/>
        </p:nvSpPr>
        <p:spPr>
          <a:xfrm>
            <a:off x="-1172650" y="2711784"/>
            <a:ext cx="529" cy="529"/>
          </a:xfrm>
          <a:custGeom>
            <a:avLst/>
            <a:gdLst>
              <a:gd name="connsiteX0" fmla="*/ 2956 w 529"/>
              <a:gd name="connsiteY0" fmla="*/ 17910 h 529"/>
              <a:gd name="connsiteX1" fmla="*/ 3221 w 529"/>
              <a:gd name="connsiteY1" fmla="*/ 17645 h 529"/>
              <a:gd name="connsiteX2" fmla="*/ 2956 w 529"/>
              <a:gd name="connsiteY2" fmla="*/ 17380 h 529"/>
              <a:gd name="connsiteX3" fmla="*/ 2692 w 529"/>
              <a:gd name="connsiteY3" fmla="*/ 17645 h 529"/>
              <a:gd name="connsiteX4" fmla="*/ 2956 w 529"/>
              <a:gd name="connsiteY4" fmla="*/ 17910 h 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 h="529">
                <a:moveTo>
                  <a:pt x="2956" y="17910"/>
                </a:moveTo>
                <a:cubicBezTo>
                  <a:pt x="3103" y="17910"/>
                  <a:pt x="3221" y="17791"/>
                  <a:pt x="3221" y="17645"/>
                </a:cubicBezTo>
                <a:cubicBezTo>
                  <a:pt x="3221" y="17499"/>
                  <a:pt x="3103" y="17380"/>
                  <a:pt x="2956" y="17380"/>
                </a:cubicBezTo>
                <a:cubicBezTo>
                  <a:pt x="2810" y="17380"/>
                  <a:pt x="2692" y="17499"/>
                  <a:pt x="2692" y="17645"/>
                </a:cubicBezTo>
                <a:cubicBezTo>
                  <a:pt x="2692" y="17791"/>
                  <a:pt x="2810" y="17910"/>
                  <a:pt x="2956" y="17910"/>
                </a:cubicBezTo>
                <a:close/>
              </a:path>
            </a:pathLst>
          </a:custGeom>
          <a:solidFill>
            <a:srgbClr val="231F20"/>
          </a:solidFill>
          <a:ln w="176" cap="flat">
            <a:noFill/>
            <a:prstDash val="solid"/>
            <a:miter/>
          </a:ln>
        </p:spPr>
        <p:txBody>
          <a:bodyPr rtlCol="0" anchor="ctr"/>
          <a:lstStyle/>
          <a:p>
            <a:endParaRPr lang="en-IN"/>
          </a:p>
        </p:txBody>
      </p:sp>
      <p:sp>
        <p:nvSpPr>
          <p:cNvPr id="7" name="Text Placeholder 33">
            <a:extLst>
              <a:ext uri="{FF2B5EF4-FFF2-40B4-BE49-F238E27FC236}">
                <a16:creationId xmlns:a16="http://schemas.microsoft.com/office/drawing/2014/main" id="{9E2559C7-0DB4-4792-8A2B-498AFA9278DF}"/>
              </a:ext>
            </a:extLst>
          </p:cNvPr>
          <p:cNvSpPr>
            <a:spLocks noGrp="1"/>
          </p:cNvSpPr>
          <p:nvPr>
            <p:ph type="body" sz="quarter" idx="11" hasCustomPrompt="1"/>
          </p:nvPr>
        </p:nvSpPr>
        <p:spPr>
          <a:xfrm>
            <a:off x="1429876" y="5557939"/>
            <a:ext cx="9283122" cy="496739"/>
          </a:xfrm>
          <a:prstGeom prst="rect">
            <a:avLst/>
          </a:prstGeom>
        </p:spPr>
        <p:txBody>
          <a:bodyPr/>
          <a:lstStyle>
            <a:lvl1pPr marL="0" algn="l" defTabSz="914400" rtl="0" eaLnBrk="1" latinLnBrk="0" hangingPunct="1">
              <a:lnSpc>
                <a:spcPct val="90000"/>
              </a:lnSpc>
              <a:spcBef>
                <a:spcPct val="0"/>
              </a:spcBef>
              <a:buNone/>
              <a:defRPr lang="hi-IN" sz="3500" b="1" kern="1200" dirty="0">
                <a:solidFill>
                  <a:schemeClr val="bg1"/>
                </a:solidFill>
                <a:latin typeface="+mn-lt"/>
                <a:ea typeface="GT America Rg" panose="00000500000000000000" pitchFamily="50" charset="0"/>
                <a:cs typeface="+mj-cs"/>
              </a:defRPr>
            </a:lvl1pPr>
          </a:lstStyle>
          <a:p>
            <a:r>
              <a:rPr lang="da-DK" dirty="0"/>
              <a:t>Insert text here</a:t>
            </a:r>
            <a:endParaRPr lang="hi-IN" dirty="0">
              <a:solidFill>
                <a:schemeClr val="bg1"/>
              </a:solidFill>
            </a:endParaRPr>
          </a:p>
        </p:txBody>
      </p:sp>
      <p:grpSp>
        <p:nvGrpSpPr>
          <p:cNvPr id="11" name="Group 10">
            <a:extLst>
              <a:ext uri="{FF2B5EF4-FFF2-40B4-BE49-F238E27FC236}">
                <a16:creationId xmlns:a16="http://schemas.microsoft.com/office/drawing/2014/main" id="{D2B6C3DB-B84E-46AD-B584-90038CA45E9F}"/>
              </a:ext>
            </a:extLst>
          </p:cNvPr>
          <p:cNvGrpSpPr/>
          <p:nvPr userDrawn="1"/>
        </p:nvGrpSpPr>
        <p:grpSpPr>
          <a:xfrm>
            <a:off x="11184000" y="6562800"/>
            <a:ext cx="1008000" cy="295200"/>
            <a:chOff x="-4575695" y="8264475"/>
            <a:chExt cx="15209243" cy="4446102"/>
          </a:xfrm>
        </p:grpSpPr>
        <p:sp>
          <p:nvSpPr>
            <p:cNvPr id="12" name="Rectangle 11">
              <a:extLst>
                <a:ext uri="{FF2B5EF4-FFF2-40B4-BE49-F238E27FC236}">
                  <a16:creationId xmlns:a16="http://schemas.microsoft.com/office/drawing/2014/main" id="{66D816EC-B9B2-41DB-BF6B-580E3C75AE01}"/>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B212149C-9F84-4743-BD44-FEFF8EF479B8}"/>
                </a:ext>
              </a:extLst>
            </p:cNvPr>
            <p:cNvGrpSpPr/>
            <p:nvPr userDrawn="1"/>
          </p:nvGrpSpPr>
          <p:grpSpPr>
            <a:xfrm>
              <a:off x="-2666274" y="9751326"/>
              <a:ext cx="11390400" cy="1472400"/>
              <a:chOff x="2087541" y="-1621965"/>
              <a:chExt cx="12192054" cy="1578711"/>
            </a:xfrm>
          </p:grpSpPr>
          <p:sp>
            <p:nvSpPr>
              <p:cNvPr id="14" name="Freeform: Shape 13">
                <a:extLst>
                  <a:ext uri="{FF2B5EF4-FFF2-40B4-BE49-F238E27FC236}">
                    <a16:creationId xmlns:a16="http://schemas.microsoft.com/office/drawing/2014/main" id="{B6B58F87-7271-4819-A65C-63C8838D8FB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8D703495-322E-45DC-B3C2-F6223D053D24}"/>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F467E531-A0F4-4C2B-9440-40339CEBA9F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2" name="Group 21">
            <a:extLst>
              <a:ext uri="{FF2B5EF4-FFF2-40B4-BE49-F238E27FC236}">
                <a16:creationId xmlns:a16="http://schemas.microsoft.com/office/drawing/2014/main" id="{31C0F3F4-7FBE-4681-9BCD-9EBFDCFA182C}"/>
              </a:ext>
            </a:extLst>
          </p:cNvPr>
          <p:cNvGrpSpPr/>
          <p:nvPr userDrawn="1"/>
        </p:nvGrpSpPr>
        <p:grpSpPr>
          <a:xfrm>
            <a:off x="12571366" y="0"/>
            <a:ext cx="1872209" cy="4457806"/>
            <a:chOff x="12571366" y="0"/>
            <a:chExt cx="1872209" cy="4457806"/>
          </a:xfrm>
        </p:grpSpPr>
        <p:grpSp>
          <p:nvGrpSpPr>
            <p:cNvPr id="23" name="Group 22">
              <a:extLst>
                <a:ext uri="{FF2B5EF4-FFF2-40B4-BE49-F238E27FC236}">
                  <a16:creationId xmlns:a16="http://schemas.microsoft.com/office/drawing/2014/main" id="{BEA85223-F9B7-4AE2-9970-275AD091BB62}"/>
                </a:ext>
              </a:extLst>
            </p:cNvPr>
            <p:cNvGrpSpPr/>
            <p:nvPr userDrawn="1"/>
          </p:nvGrpSpPr>
          <p:grpSpPr>
            <a:xfrm>
              <a:off x="12571367" y="0"/>
              <a:ext cx="1872208" cy="2313645"/>
              <a:chOff x="12674314" y="6424422"/>
              <a:chExt cx="2870527" cy="3547352"/>
            </a:xfrm>
          </p:grpSpPr>
          <p:sp>
            <p:nvSpPr>
              <p:cNvPr id="26" name="Freeform: Shape 25">
                <a:extLst>
                  <a:ext uri="{FF2B5EF4-FFF2-40B4-BE49-F238E27FC236}">
                    <a16:creationId xmlns:a16="http://schemas.microsoft.com/office/drawing/2014/main" id="{81DB2AB6-6563-4C06-B914-BF317E56DE95}"/>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Text Placeholder 15">
                <a:extLst>
                  <a:ext uri="{FF2B5EF4-FFF2-40B4-BE49-F238E27FC236}">
                    <a16:creationId xmlns:a16="http://schemas.microsoft.com/office/drawing/2014/main" id="{9E5CBBAF-05DE-41E2-B497-7559EA9275BC}"/>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4" name="Freeform: Shape 23">
              <a:extLst>
                <a:ext uri="{FF2B5EF4-FFF2-40B4-BE49-F238E27FC236}">
                  <a16:creationId xmlns:a16="http://schemas.microsoft.com/office/drawing/2014/main" id="{67719C06-8730-40C1-9DBD-B4F6E2828724}"/>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5" name="Text Placeholder 15">
              <a:extLst>
                <a:ext uri="{FF2B5EF4-FFF2-40B4-BE49-F238E27FC236}">
                  <a16:creationId xmlns:a16="http://schemas.microsoft.com/office/drawing/2014/main" id="{DB377328-B6B9-4025-9C89-D2ABBC1D67BD}"/>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184847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ext and image (layout 3 Infographic)">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tx2"/>
              </a:gs>
              <a:gs pos="100000">
                <a:schemeClr val="bg2">
                  <a:lumMod val="60000"/>
                  <a:lumOff val="40000"/>
                </a:schemeClr>
              </a:gs>
            </a:gsLst>
            <a:lin ang="2700000" scaled="1"/>
            <a:tileRect/>
          </a:gra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grpSp>
        <p:nvGrpSpPr>
          <p:cNvPr id="26" name="Group 25">
            <a:extLst>
              <a:ext uri="{FF2B5EF4-FFF2-40B4-BE49-F238E27FC236}">
                <a16:creationId xmlns:a16="http://schemas.microsoft.com/office/drawing/2014/main" id="{9E9217B7-E119-4F24-AF82-7B36AACDB11A}"/>
              </a:ext>
            </a:extLst>
          </p:cNvPr>
          <p:cNvGrpSpPr/>
          <p:nvPr userDrawn="1"/>
        </p:nvGrpSpPr>
        <p:grpSpPr>
          <a:xfrm>
            <a:off x="1009978" y="6051679"/>
            <a:ext cx="712676" cy="365125"/>
            <a:chOff x="1881528" y="6046917"/>
            <a:chExt cx="600882" cy="365125"/>
          </a:xfrm>
        </p:grpSpPr>
        <p:sp>
          <p:nvSpPr>
            <p:cNvPr id="27" name="Slide Number Placeholder 12">
              <a:extLst>
                <a:ext uri="{FF2B5EF4-FFF2-40B4-BE49-F238E27FC236}">
                  <a16:creationId xmlns:a16="http://schemas.microsoft.com/office/drawing/2014/main" id="{27AE3656-6437-456E-B549-FB1961E40D81}"/>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8" name="Slide Number Placeholder 12">
              <a:extLst>
                <a:ext uri="{FF2B5EF4-FFF2-40B4-BE49-F238E27FC236}">
                  <a16:creationId xmlns:a16="http://schemas.microsoft.com/office/drawing/2014/main" id="{75801C27-884B-4285-9120-6FD61AE15A9F}"/>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0" name="Slide Number Placeholder 8">
            <a:extLst>
              <a:ext uri="{FF2B5EF4-FFF2-40B4-BE49-F238E27FC236}">
                <a16:creationId xmlns:a16="http://schemas.microsoft.com/office/drawing/2014/main" id="{5C32B4C4-AA51-4179-80B9-799686B784DC}"/>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14" name="Text Placeholder 32">
            <a:extLst>
              <a:ext uri="{FF2B5EF4-FFF2-40B4-BE49-F238E27FC236}">
                <a16:creationId xmlns:a16="http://schemas.microsoft.com/office/drawing/2014/main" id="{34B45F9C-9A07-4861-B34D-9851904F1527}"/>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sp>
        <p:nvSpPr>
          <p:cNvPr id="19" name="Text Placeholder 28">
            <a:extLst>
              <a:ext uri="{FF2B5EF4-FFF2-40B4-BE49-F238E27FC236}">
                <a16:creationId xmlns:a16="http://schemas.microsoft.com/office/drawing/2014/main" id="{346DABA4-9D94-4436-BD84-9C53E915A1B8}"/>
              </a:ext>
            </a:extLst>
          </p:cNvPr>
          <p:cNvSpPr>
            <a:spLocks noGrp="1"/>
          </p:cNvSpPr>
          <p:nvPr>
            <p:ph type="body" sz="quarter" idx="31" hasCustomPrompt="1"/>
          </p:nvPr>
        </p:nvSpPr>
        <p:spPr>
          <a:xfrm>
            <a:off x="335360" y="2436573"/>
            <a:ext cx="5436400"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$1.7B</a:t>
            </a:r>
          </a:p>
        </p:txBody>
      </p:sp>
      <p:sp>
        <p:nvSpPr>
          <p:cNvPr id="20" name="Text Placeholder 28">
            <a:extLst>
              <a:ext uri="{FF2B5EF4-FFF2-40B4-BE49-F238E27FC236}">
                <a16:creationId xmlns:a16="http://schemas.microsoft.com/office/drawing/2014/main" id="{565194EB-3397-4573-A6F3-892CDBBF5CE4}"/>
              </a:ext>
            </a:extLst>
          </p:cNvPr>
          <p:cNvSpPr>
            <a:spLocks noGrp="1"/>
          </p:cNvSpPr>
          <p:nvPr>
            <p:ph type="body" sz="quarter" idx="32" hasCustomPrompt="1"/>
          </p:nvPr>
        </p:nvSpPr>
        <p:spPr>
          <a:xfrm>
            <a:off x="335534" y="4376940"/>
            <a:ext cx="5436400"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p>
        </p:txBody>
      </p:sp>
      <p:sp>
        <p:nvSpPr>
          <p:cNvPr id="35" name="Text Placeholder 28">
            <a:extLst>
              <a:ext uri="{FF2B5EF4-FFF2-40B4-BE49-F238E27FC236}">
                <a16:creationId xmlns:a16="http://schemas.microsoft.com/office/drawing/2014/main" id="{63B15CB4-222C-4294-BC56-457B491720EC}"/>
              </a:ext>
            </a:extLst>
          </p:cNvPr>
          <p:cNvSpPr>
            <a:spLocks noGrp="1"/>
          </p:cNvSpPr>
          <p:nvPr>
            <p:ph type="body" sz="quarter" idx="33" hasCustomPrompt="1"/>
          </p:nvPr>
        </p:nvSpPr>
        <p:spPr>
          <a:xfrm>
            <a:off x="6422348" y="2436573"/>
            <a:ext cx="5362109"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30%</a:t>
            </a:r>
          </a:p>
        </p:txBody>
      </p:sp>
      <p:sp>
        <p:nvSpPr>
          <p:cNvPr id="36" name="Text Placeholder 28">
            <a:extLst>
              <a:ext uri="{FF2B5EF4-FFF2-40B4-BE49-F238E27FC236}">
                <a16:creationId xmlns:a16="http://schemas.microsoft.com/office/drawing/2014/main" id="{64B94B9B-8A15-4ACC-9573-A7559EA3D8C4}"/>
              </a:ext>
            </a:extLst>
          </p:cNvPr>
          <p:cNvSpPr>
            <a:spLocks noGrp="1"/>
          </p:cNvSpPr>
          <p:nvPr>
            <p:ph type="body" sz="quarter" idx="34" hasCustomPrompt="1"/>
          </p:nvPr>
        </p:nvSpPr>
        <p:spPr>
          <a:xfrm>
            <a:off x="6422522" y="4376940"/>
            <a:ext cx="5362109"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GB" dirty="0"/>
              <a:t>Insert text here</a:t>
            </a:r>
            <a:endParaRPr lang="en-US" dirty="0"/>
          </a:p>
        </p:txBody>
      </p:sp>
      <p:grpSp>
        <p:nvGrpSpPr>
          <p:cNvPr id="18" name="Group 17">
            <a:extLst>
              <a:ext uri="{FF2B5EF4-FFF2-40B4-BE49-F238E27FC236}">
                <a16:creationId xmlns:a16="http://schemas.microsoft.com/office/drawing/2014/main" id="{554E2A27-E340-4CCF-8C2B-7CE53F97E4BB}"/>
              </a:ext>
            </a:extLst>
          </p:cNvPr>
          <p:cNvGrpSpPr/>
          <p:nvPr userDrawn="1"/>
        </p:nvGrpSpPr>
        <p:grpSpPr>
          <a:xfrm>
            <a:off x="11184000" y="6562800"/>
            <a:ext cx="1008000" cy="295200"/>
            <a:chOff x="-4575695" y="8264475"/>
            <a:chExt cx="15209243" cy="4446102"/>
          </a:xfrm>
        </p:grpSpPr>
        <p:sp>
          <p:nvSpPr>
            <p:cNvPr id="21" name="Rectangle 20">
              <a:extLst>
                <a:ext uri="{FF2B5EF4-FFF2-40B4-BE49-F238E27FC236}">
                  <a16:creationId xmlns:a16="http://schemas.microsoft.com/office/drawing/2014/main" id="{197577F1-97AB-4A35-9095-1DA946D25B7F}"/>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3" name="Group 22">
              <a:extLst>
                <a:ext uri="{FF2B5EF4-FFF2-40B4-BE49-F238E27FC236}">
                  <a16:creationId xmlns:a16="http://schemas.microsoft.com/office/drawing/2014/main" id="{06EEA3DB-F1A8-451E-B622-5916A510FE00}"/>
                </a:ext>
              </a:extLst>
            </p:cNvPr>
            <p:cNvGrpSpPr/>
            <p:nvPr userDrawn="1"/>
          </p:nvGrpSpPr>
          <p:grpSpPr>
            <a:xfrm>
              <a:off x="-2666274" y="9751326"/>
              <a:ext cx="11390400" cy="1472400"/>
              <a:chOff x="2087541" y="-1621965"/>
              <a:chExt cx="12192054" cy="1578711"/>
            </a:xfrm>
          </p:grpSpPr>
          <p:sp>
            <p:nvSpPr>
              <p:cNvPr id="24" name="Freeform: Shape 23">
                <a:extLst>
                  <a:ext uri="{FF2B5EF4-FFF2-40B4-BE49-F238E27FC236}">
                    <a16:creationId xmlns:a16="http://schemas.microsoft.com/office/drawing/2014/main" id="{C55196DA-60E3-4DCC-978E-922901267909}"/>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C98FFEEB-7141-4FC1-91E7-19394EF40752}"/>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9" name="Freeform: Shape 28">
                <a:extLst>
                  <a:ext uri="{FF2B5EF4-FFF2-40B4-BE49-F238E27FC236}">
                    <a16:creationId xmlns:a16="http://schemas.microsoft.com/office/drawing/2014/main" id="{F3FD7421-7902-48D8-B045-020E24FBC4E3}"/>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4" name="Group 43">
            <a:extLst>
              <a:ext uri="{FF2B5EF4-FFF2-40B4-BE49-F238E27FC236}">
                <a16:creationId xmlns:a16="http://schemas.microsoft.com/office/drawing/2014/main" id="{480109FB-B05C-4EFE-B152-3B6A73A289FD}"/>
              </a:ext>
            </a:extLst>
          </p:cNvPr>
          <p:cNvGrpSpPr/>
          <p:nvPr userDrawn="1"/>
        </p:nvGrpSpPr>
        <p:grpSpPr>
          <a:xfrm>
            <a:off x="12571367" y="0"/>
            <a:ext cx="1872208" cy="2313645"/>
            <a:chOff x="12674314" y="6424422"/>
            <a:chExt cx="2870527" cy="3547352"/>
          </a:xfrm>
        </p:grpSpPr>
        <p:sp>
          <p:nvSpPr>
            <p:cNvPr id="45" name="Freeform: Shape 44">
              <a:extLst>
                <a:ext uri="{FF2B5EF4-FFF2-40B4-BE49-F238E27FC236}">
                  <a16:creationId xmlns:a16="http://schemas.microsoft.com/office/drawing/2014/main" id="{6BE68F0B-371C-48F5-8A1E-21CF8BD80B5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6" name="Text Placeholder 15">
              <a:extLst>
                <a:ext uri="{FF2B5EF4-FFF2-40B4-BE49-F238E27FC236}">
                  <a16:creationId xmlns:a16="http://schemas.microsoft.com/office/drawing/2014/main" id="{AA7508B8-F7D6-4255-B119-FF617BA846CE}"/>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cxnSp>
        <p:nvCxnSpPr>
          <p:cNvPr id="31" name="Straight Connector 30">
            <a:extLst>
              <a:ext uri="{FF2B5EF4-FFF2-40B4-BE49-F238E27FC236}">
                <a16:creationId xmlns:a16="http://schemas.microsoft.com/office/drawing/2014/main" id="{2FCACF91-0AE8-4957-98F7-FF56CCBDBD9B}"/>
              </a:ext>
            </a:extLst>
          </p:cNvPr>
          <p:cNvCxnSpPr/>
          <p:nvPr userDrawn="1"/>
        </p:nvCxnSpPr>
        <p:spPr>
          <a:xfrm>
            <a:off x="6097141" y="2217564"/>
            <a:ext cx="0" cy="2880320"/>
          </a:xfrm>
          <a:prstGeom prst="line">
            <a:avLst/>
          </a:prstGeom>
          <a:ln w="12700">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6252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ext and image (layout 3 Info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0238F2B-BF92-4353-8752-3804A476520C}"/>
              </a:ext>
            </a:extLst>
          </p:cNvPr>
          <p:cNvSpPr/>
          <p:nvPr userDrawn="1"/>
        </p:nvSpPr>
        <p:spPr>
          <a:xfrm>
            <a:off x="592" y="0"/>
            <a:ext cx="121914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F613A196-9443-407C-8C9B-6A053BA59008}"/>
              </a:ext>
            </a:extLst>
          </p:cNvPr>
          <p:cNvSpPr/>
          <p:nvPr userDrawn="1"/>
        </p:nvSpPr>
        <p:spPr>
          <a:xfrm>
            <a:off x="6100324" y="0"/>
            <a:ext cx="609167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4665668"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335360" y="2436573"/>
            <a:ext cx="5436400" cy="1923604"/>
          </a:xfrm>
        </p:spPr>
        <p:txBody>
          <a:bodyPr wrap="square" anchor="b">
            <a:spAutoFit/>
          </a:bodyPr>
          <a:lstStyle>
            <a:lvl1pPr algn="ctr">
              <a:lnSpc>
                <a:spcPct val="100000"/>
              </a:lnSpc>
              <a:spcBef>
                <a:spcPts val="0"/>
              </a:spcBef>
              <a:defRPr sz="125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$1.7B</a:t>
            </a:r>
          </a:p>
        </p:txBody>
      </p:sp>
      <p:sp>
        <p:nvSpPr>
          <p:cNvPr id="23" name="Text Placeholder 28">
            <a:extLst>
              <a:ext uri="{FF2B5EF4-FFF2-40B4-BE49-F238E27FC236}">
                <a16:creationId xmlns:a16="http://schemas.microsoft.com/office/drawing/2014/main" id="{52F4E1D2-E34A-4F9C-867B-44B73CF8CA74}"/>
              </a:ext>
            </a:extLst>
          </p:cNvPr>
          <p:cNvSpPr>
            <a:spLocks noGrp="1"/>
          </p:cNvSpPr>
          <p:nvPr>
            <p:ph type="body" sz="quarter" idx="28" hasCustomPrompt="1"/>
          </p:nvPr>
        </p:nvSpPr>
        <p:spPr>
          <a:xfrm>
            <a:off x="335534" y="4376940"/>
            <a:ext cx="5436400" cy="334066"/>
          </a:xfrm>
        </p:spPr>
        <p:txBody>
          <a:bodyPr wrap="square">
            <a:spAutoFit/>
          </a:bodyPr>
          <a:lstStyle>
            <a:lvl1pPr algn="ctr">
              <a:defRPr sz="190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p>
        </p:txBody>
      </p:sp>
      <p:sp>
        <p:nvSpPr>
          <p:cNvPr id="24" name="Text Placeholder 28">
            <a:extLst>
              <a:ext uri="{FF2B5EF4-FFF2-40B4-BE49-F238E27FC236}">
                <a16:creationId xmlns:a16="http://schemas.microsoft.com/office/drawing/2014/main" id="{3CEB8DAD-3896-43DB-85B4-2BC6B46984D0}"/>
              </a:ext>
            </a:extLst>
          </p:cNvPr>
          <p:cNvSpPr>
            <a:spLocks noGrp="1"/>
          </p:cNvSpPr>
          <p:nvPr>
            <p:ph type="body" sz="quarter" idx="29" hasCustomPrompt="1"/>
          </p:nvPr>
        </p:nvSpPr>
        <p:spPr>
          <a:xfrm>
            <a:off x="6456040" y="2436573"/>
            <a:ext cx="5328417" cy="1923604"/>
          </a:xfrm>
        </p:spPr>
        <p:txBody>
          <a:bodyPr wrap="square" anchor="b">
            <a:spAutoFit/>
          </a:bodyPr>
          <a:lstStyle>
            <a:lvl1pPr algn="ctr">
              <a:lnSpc>
                <a:spcPct val="100000"/>
              </a:lnSpc>
              <a:spcBef>
                <a:spcPts val="0"/>
              </a:spcBef>
              <a:defRPr sz="1250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30%</a:t>
            </a:r>
          </a:p>
        </p:txBody>
      </p:sp>
      <p:sp>
        <p:nvSpPr>
          <p:cNvPr id="25" name="Text Placeholder 28">
            <a:extLst>
              <a:ext uri="{FF2B5EF4-FFF2-40B4-BE49-F238E27FC236}">
                <a16:creationId xmlns:a16="http://schemas.microsoft.com/office/drawing/2014/main" id="{E1829032-0A87-487A-8F2A-950C19C89737}"/>
              </a:ext>
            </a:extLst>
          </p:cNvPr>
          <p:cNvSpPr>
            <a:spLocks noGrp="1"/>
          </p:cNvSpPr>
          <p:nvPr>
            <p:ph type="body" sz="quarter" idx="30" hasCustomPrompt="1"/>
          </p:nvPr>
        </p:nvSpPr>
        <p:spPr>
          <a:xfrm>
            <a:off x="6456214" y="4376940"/>
            <a:ext cx="5328417" cy="334066"/>
          </a:xfrm>
        </p:spPr>
        <p:txBody>
          <a:bodyPr wrap="square">
            <a:spAutoFit/>
          </a:bodyPr>
          <a:lstStyle>
            <a:lvl1pPr algn="ctr">
              <a:defRPr sz="1900">
                <a:solidFill>
                  <a:schemeClr val="tx2"/>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GB" dirty="0"/>
              <a:t>Insert text here</a:t>
            </a:r>
            <a:endParaRPr lang="en-US" dirty="0"/>
          </a:p>
        </p:txBody>
      </p:sp>
      <p:grpSp>
        <p:nvGrpSpPr>
          <p:cNvPr id="26" name="Group 25">
            <a:extLst>
              <a:ext uri="{FF2B5EF4-FFF2-40B4-BE49-F238E27FC236}">
                <a16:creationId xmlns:a16="http://schemas.microsoft.com/office/drawing/2014/main" id="{9E9217B7-E119-4F24-AF82-7B36AACDB11A}"/>
              </a:ext>
            </a:extLst>
          </p:cNvPr>
          <p:cNvGrpSpPr/>
          <p:nvPr userDrawn="1"/>
        </p:nvGrpSpPr>
        <p:grpSpPr>
          <a:xfrm>
            <a:off x="1009978" y="6051679"/>
            <a:ext cx="712676" cy="365125"/>
            <a:chOff x="1881528" y="6046917"/>
            <a:chExt cx="600882" cy="365125"/>
          </a:xfrm>
        </p:grpSpPr>
        <p:sp>
          <p:nvSpPr>
            <p:cNvPr id="27" name="Slide Number Placeholder 12">
              <a:extLst>
                <a:ext uri="{FF2B5EF4-FFF2-40B4-BE49-F238E27FC236}">
                  <a16:creationId xmlns:a16="http://schemas.microsoft.com/office/drawing/2014/main" id="{27AE3656-6437-456E-B549-FB1961E40D81}"/>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8" name="Slide Number Placeholder 12">
              <a:extLst>
                <a:ext uri="{FF2B5EF4-FFF2-40B4-BE49-F238E27FC236}">
                  <a16:creationId xmlns:a16="http://schemas.microsoft.com/office/drawing/2014/main" id="{75801C27-884B-4285-9120-6FD61AE15A9F}"/>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30" name="Slide Number Placeholder 8">
            <a:extLst>
              <a:ext uri="{FF2B5EF4-FFF2-40B4-BE49-F238E27FC236}">
                <a16:creationId xmlns:a16="http://schemas.microsoft.com/office/drawing/2014/main" id="{5C32B4C4-AA51-4179-80B9-799686B784DC}"/>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15" name="Text Placeholder 32">
            <a:extLst>
              <a:ext uri="{FF2B5EF4-FFF2-40B4-BE49-F238E27FC236}">
                <a16:creationId xmlns:a16="http://schemas.microsoft.com/office/drawing/2014/main" id="{6AFED829-8DD0-43DD-914E-122FE6BD1017}"/>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0" name="Group 19">
            <a:extLst>
              <a:ext uri="{FF2B5EF4-FFF2-40B4-BE49-F238E27FC236}">
                <a16:creationId xmlns:a16="http://schemas.microsoft.com/office/drawing/2014/main" id="{30381C52-32BD-48A9-927F-948707D43CE8}"/>
              </a:ext>
            </a:extLst>
          </p:cNvPr>
          <p:cNvGrpSpPr/>
          <p:nvPr userDrawn="1"/>
        </p:nvGrpSpPr>
        <p:grpSpPr>
          <a:xfrm>
            <a:off x="11184000" y="6562800"/>
            <a:ext cx="1008000" cy="295200"/>
            <a:chOff x="-4575695" y="8264475"/>
            <a:chExt cx="15209243" cy="4446102"/>
          </a:xfrm>
        </p:grpSpPr>
        <p:sp>
          <p:nvSpPr>
            <p:cNvPr id="21" name="Rectangle 20">
              <a:extLst>
                <a:ext uri="{FF2B5EF4-FFF2-40B4-BE49-F238E27FC236}">
                  <a16:creationId xmlns:a16="http://schemas.microsoft.com/office/drawing/2014/main" id="{99493F92-C769-4910-9FD9-03A8DAAF5DB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2E29ABE3-B5CE-4C8C-9ABF-EED3059FE512}"/>
                </a:ext>
              </a:extLst>
            </p:cNvPr>
            <p:cNvGrpSpPr/>
            <p:nvPr userDrawn="1"/>
          </p:nvGrpSpPr>
          <p:grpSpPr>
            <a:xfrm>
              <a:off x="-2666274" y="9751326"/>
              <a:ext cx="11390400" cy="1472400"/>
              <a:chOff x="2087541" y="-1621965"/>
              <a:chExt cx="12192054" cy="1578711"/>
            </a:xfrm>
          </p:grpSpPr>
          <p:sp>
            <p:nvSpPr>
              <p:cNvPr id="31" name="Freeform: Shape 30">
                <a:extLst>
                  <a:ext uri="{FF2B5EF4-FFF2-40B4-BE49-F238E27FC236}">
                    <a16:creationId xmlns:a16="http://schemas.microsoft.com/office/drawing/2014/main" id="{7D0326CF-77C3-4C2D-A43F-EED8C85B48F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2FF5CE0D-FF24-4336-B830-44BA180C8E0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77452561-4A9C-45C1-BC1C-9BBA1DFBE90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39" name="Group 38">
            <a:extLst>
              <a:ext uri="{FF2B5EF4-FFF2-40B4-BE49-F238E27FC236}">
                <a16:creationId xmlns:a16="http://schemas.microsoft.com/office/drawing/2014/main" id="{72E87201-7B94-4051-920A-9F666C4216E9}"/>
              </a:ext>
            </a:extLst>
          </p:cNvPr>
          <p:cNvGrpSpPr/>
          <p:nvPr userDrawn="1"/>
        </p:nvGrpSpPr>
        <p:grpSpPr>
          <a:xfrm>
            <a:off x="12571367" y="0"/>
            <a:ext cx="1872208" cy="2313645"/>
            <a:chOff x="12674314" y="6424422"/>
            <a:chExt cx="2870527" cy="3547352"/>
          </a:xfrm>
        </p:grpSpPr>
        <p:sp>
          <p:nvSpPr>
            <p:cNvPr id="40" name="Freeform: Shape 39">
              <a:extLst>
                <a:ext uri="{FF2B5EF4-FFF2-40B4-BE49-F238E27FC236}">
                  <a16:creationId xmlns:a16="http://schemas.microsoft.com/office/drawing/2014/main" id="{A1806485-5A28-4454-BB98-845A0F50BD4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1" name="Text Placeholder 15">
              <a:extLst>
                <a:ext uri="{FF2B5EF4-FFF2-40B4-BE49-F238E27FC236}">
                  <a16:creationId xmlns:a16="http://schemas.microsoft.com/office/drawing/2014/main" id="{50C3763D-46F1-4E10-8104-28D3D1AD8215}"/>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318342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Key/feature message slides 1">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524F2CC7-2C51-47F8-9626-9801666CE43F}"/>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cxnSp>
        <p:nvCxnSpPr>
          <p:cNvPr id="15" name="Straight Connector 14">
            <a:extLst>
              <a:ext uri="{FF2B5EF4-FFF2-40B4-BE49-F238E27FC236}">
                <a16:creationId xmlns:a16="http://schemas.microsoft.com/office/drawing/2014/main" id="{4023BC70-5CDA-4C14-9625-CCC7CB47F489}"/>
              </a:ext>
            </a:extLst>
          </p:cNvPr>
          <p:cNvCxnSpPr>
            <a:cxnSpLocks/>
          </p:cNvCxnSpPr>
          <p:nvPr userDrawn="1"/>
        </p:nvCxnSpPr>
        <p:spPr>
          <a:xfrm>
            <a:off x="4053012" y="2800350"/>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2F880D-4908-4956-BB58-7DF5A4077B47}"/>
              </a:ext>
            </a:extLst>
          </p:cNvPr>
          <p:cNvCxnSpPr>
            <a:cxnSpLocks/>
          </p:cNvCxnSpPr>
          <p:nvPr userDrawn="1"/>
        </p:nvCxnSpPr>
        <p:spPr>
          <a:xfrm>
            <a:off x="4053012" y="4408584"/>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68A28BF-F6C3-4C55-AB67-8DB284E41F2B}"/>
              </a:ext>
            </a:extLst>
          </p:cNvPr>
          <p:cNvCxnSpPr>
            <a:cxnSpLocks/>
          </p:cNvCxnSpPr>
          <p:nvPr userDrawn="1"/>
        </p:nvCxnSpPr>
        <p:spPr>
          <a:xfrm>
            <a:off x="7433767" y="2800350"/>
            <a:ext cx="0" cy="812006"/>
          </a:xfrm>
          <a:prstGeom prst="line">
            <a:avLst/>
          </a:prstGeom>
          <a:ln w="22225">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28" name="Text Placeholder 28">
            <a:extLst>
              <a:ext uri="{FF2B5EF4-FFF2-40B4-BE49-F238E27FC236}">
                <a16:creationId xmlns:a16="http://schemas.microsoft.com/office/drawing/2014/main" id="{96F08858-5C95-4E0E-9340-2F3F587E6078}"/>
              </a:ext>
            </a:extLst>
          </p:cNvPr>
          <p:cNvSpPr>
            <a:spLocks noGrp="1"/>
          </p:cNvSpPr>
          <p:nvPr>
            <p:ph type="body" sz="quarter" idx="33" hasCustomPrompt="1"/>
          </p:nvPr>
        </p:nvSpPr>
        <p:spPr>
          <a:xfrm>
            <a:off x="1114148" y="3732084"/>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31" name="Text Placeholder 28">
            <a:extLst>
              <a:ext uri="{FF2B5EF4-FFF2-40B4-BE49-F238E27FC236}">
                <a16:creationId xmlns:a16="http://schemas.microsoft.com/office/drawing/2014/main" id="{4E2D84E6-578B-46A7-AAB1-4EF28CB9F5DD}"/>
              </a:ext>
            </a:extLst>
          </p:cNvPr>
          <p:cNvSpPr>
            <a:spLocks noGrp="1"/>
          </p:cNvSpPr>
          <p:nvPr>
            <p:ph type="body" sz="quarter" idx="35" hasCustomPrompt="1"/>
          </p:nvPr>
        </p:nvSpPr>
        <p:spPr>
          <a:xfrm>
            <a:off x="4505048" y="3732084"/>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19" name="Text Placeholder 28">
            <a:extLst>
              <a:ext uri="{FF2B5EF4-FFF2-40B4-BE49-F238E27FC236}">
                <a16:creationId xmlns:a16="http://schemas.microsoft.com/office/drawing/2014/main" id="{7F08D2DA-B3DC-426C-AEE1-C41AB30BDDF4}"/>
              </a:ext>
            </a:extLst>
          </p:cNvPr>
          <p:cNvSpPr>
            <a:spLocks noGrp="1"/>
          </p:cNvSpPr>
          <p:nvPr>
            <p:ph type="body" sz="quarter" idx="29" hasCustomPrompt="1"/>
          </p:nvPr>
        </p:nvSpPr>
        <p:spPr>
          <a:xfrm>
            <a:off x="4505048"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sp>
        <p:nvSpPr>
          <p:cNvPr id="26" name="Text Placeholder 28">
            <a:extLst>
              <a:ext uri="{FF2B5EF4-FFF2-40B4-BE49-F238E27FC236}">
                <a16:creationId xmlns:a16="http://schemas.microsoft.com/office/drawing/2014/main" id="{ABF0AE9E-CB23-407E-A9CF-1D6B0039069F}"/>
              </a:ext>
            </a:extLst>
          </p:cNvPr>
          <p:cNvSpPr>
            <a:spLocks noGrp="1"/>
          </p:cNvSpPr>
          <p:nvPr>
            <p:ph type="body" sz="quarter" idx="31" hasCustomPrompt="1"/>
          </p:nvPr>
        </p:nvSpPr>
        <p:spPr>
          <a:xfrm>
            <a:off x="7886144" y="2105185"/>
            <a:ext cx="2605588" cy="1292662"/>
          </a:xfrm>
        </p:spPr>
        <p:txBody>
          <a:bodyPr wrap="square" anchor="b">
            <a:spAutoFit/>
          </a:bodyPr>
          <a:lstStyle>
            <a:lvl1pPr algn="l">
              <a:lnSpc>
                <a:spcPct val="100000"/>
              </a:lnSpc>
              <a:spcBef>
                <a:spcPts val="0"/>
              </a:spcBef>
              <a:defRPr sz="4200" b="1">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Insert text here</a:t>
            </a:r>
            <a:endParaRPr lang="hi-IN" dirty="0"/>
          </a:p>
        </p:txBody>
      </p:sp>
      <p:pic>
        <p:nvPicPr>
          <p:cNvPr id="43" name="Graphic 42">
            <a:extLst>
              <a:ext uri="{FF2B5EF4-FFF2-40B4-BE49-F238E27FC236}">
                <a16:creationId xmlns:a16="http://schemas.microsoft.com/office/drawing/2014/main" id="{387EA49E-9374-46B7-B988-CA8506FC4113}"/>
              </a:ext>
            </a:extLst>
          </p:cNvPr>
          <p:cNvPicPr>
            <a:picLocks noChangeAspect="1"/>
          </p:cNvPicPr>
          <p:nvPr userDrawn="1"/>
        </p:nvPicPr>
        <p:blipFill rotWithShape="1">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b="52412"/>
          <a:stretch/>
        </p:blipFill>
        <p:spPr>
          <a:xfrm>
            <a:off x="590432" y="6209413"/>
            <a:ext cx="6552524" cy="648586"/>
          </a:xfrm>
          <a:prstGeom prst="rect">
            <a:avLst/>
          </a:prstGeom>
        </p:spPr>
      </p:pic>
      <p:sp>
        <p:nvSpPr>
          <p:cNvPr id="30" name="Text Placeholder 28">
            <a:extLst>
              <a:ext uri="{FF2B5EF4-FFF2-40B4-BE49-F238E27FC236}">
                <a16:creationId xmlns:a16="http://schemas.microsoft.com/office/drawing/2014/main" id="{0E6110BF-5FD5-4B3E-8AA8-B28D54F589C9}"/>
              </a:ext>
            </a:extLst>
          </p:cNvPr>
          <p:cNvSpPr>
            <a:spLocks noGrp="1"/>
          </p:cNvSpPr>
          <p:nvPr>
            <p:ph type="body" sz="quarter" idx="34" hasCustomPrompt="1"/>
          </p:nvPr>
        </p:nvSpPr>
        <p:spPr>
          <a:xfrm>
            <a:off x="1114148" y="4973760"/>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32" name="Text Placeholder 28">
            <a:extLst>
              <a:ext uri="{FF2B5EF4-FFF2-40B4-BE49-F238E27FC236}">
                <a16:creationId xmlns:a16="http://schemas.microsoft.com/office/drawing/2014/main" id="{41038ED8-CB18-4329-8D96-DE51A488ED35}"/>
              </a:ext>
            </a:extLst>
          </p:cNvPr>
          <p:cNvSpPr>
            <a:spLocks noGrp="1"/>
          </p:cNvSpPr>
          <p:nvPr>
            <p:ph type="body" sz="quarter" idx="36" hasCustomPrompt="1"/>
          </p:nvPr>
        </p:nvSpPr>
        <p:spPr>
          <a:xfrm>
            <a:off x="4505048" y="4973760"/>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3" name="Text Placeholder 28">
            <a:extLst>
              <a:ext uri="{FF2B5EF4-FFF2-40B4-BE49-F238E27FC236}">
                <a16:creationId xmlns:a16="http://schemas.microsoft.com/office/drawing/2014/main" id="{52F4E1D2-E34A-4F9C-867B-44B73CF8CA74}"/>
              </a:ext>
            </a:extLst>
          </p:cNvPr>
          <p:cNvSpPr>
            <a:spLocks noGrp="1"/>
          </p:cNvSpPr>
          <p:nvPr>
            <p:ph type="body" sz="quarter" idx="28" hasCustomPrompt="1"/>
          </p:nvPr>
        </p:nvSpPr>
        <p:spPr>
          <a:xfrm>
            <a:off x="1114148"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1" name="Text Placeholder 28">
            <a:extLst>
              <a:ext uri="{FF2B5EF4-FFF2-40B4-BE49-F238E27FC236}">
                <a16:creationId xmlns:a16="http://schemas.microsoft.com/office/drawing/2014/main" id="{F4988143-90A2-4A0C-9F39-3E08BA250D1E}"/>
              </a:ext>
            </a:extLst>
          </p:cNvPr>
          <p:cNvSpPr>
            <a:spLocks noGrp="1"/>
          </p:cNvSpPr>
          <p:nvPr>
            <p:ph type="body" sz="quarter" idx="30" hasCustomPrompt="1"/>
          </p:nvPr>
        </p:nvSpPr>
        <p:spPr>
          <a:xfrm>
            <a:off x="4505048"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27" name="Text Placeholder 28">
            <a:extLst>
              <a:ext uri="{FF2B5EF4-FFF2-40B4-BE49-F238E27FC236}">
                <a16:creationId xmlns:a16="http://schemas.microsoft.com/office/drawing/2014/main" id="{0D2A1474-EBF1-415B-A5F2-615788228113}"/>
              </a:ext>
            </a:extLst>
          </p:cNvPr>
          <p:cNvSpPr>
            <a:spLocks noGrp="1"/>
          </p:cNvSpPr>
          <p:nvPr>
            <p:ph type="body" sz="quarter" idx="32" hasCustomPrompt="1"/>
          </p:nvPr>
        </p:nvSpPr>
        <p:spPr>
          <a:xfrm>
            <a:off x="7886144" y="3346861"/>
            <a:ext cx="2605588" cy="298928"/>
          </a:xfrm>
        </p:spPr>
        <p:txBody>
          <a:bodyPr wrap="square">
            <a:spAutoFit/>
          </a:bodyPr>
          <a:lstStyle>
            <a:lvl1pPr algn="l">
              <a:defRPr sz="170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grpSp>
        <p:nvGrpSpPr>
          <p:cNvPr id="44" name="Group 43">
            <a:extLst>
              <a:ext uri="{FF2B5EF4-FFF2-40B4-BE49-F238E27FC236}">
                <a16:creationId xmlns:a16="http://schemas.microsoft.com/office/drawing/2014/main" id="{9A370911-16A1-4B32-BB2F-8E60789769C3}"/>
              </a:ext>
            </a:extLst>
          </p:cNvPr>
          <p:cNvGrpSpPr/>
          <p:nvPr userDrawn="1"/>
        </p:nvGrpSpPr>
        <p:grpSpPr>
          <a:xfrm>
            <a:off x="1009978" y="6051679"/>
            <a:ext cx="712676" cy="365125"/>
            <a:chOff x="1881528" y="6046917"/>
            <a:chExt cx="600882" cy="365125"/>
          </a:xfrm>
        </p:grpSpPr>
        <p:sp>
          <p:nvSpPr>
            <p:cNvPr id="45" name="Slide Number Placeholder 12">
              <a:extLst>
                <a:ext uri="{FF2B5EF4-FFF2-40B4-BE49-F238E27FC236}">
                  <a16:creationId xmlns:a16="http://schemas.microsoft.com/office/drawing/2014/main" id="{1D92268D-40A9-4EEC-9439-63BCDDB07D3C}"/>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46" name="Slide Number Placeholder 12">
              <a:extLst>
                <a:ext uri="{FF2B5EF4-FFF2-40B4-BE49-F238E27FC236}">
                  <a16:creationId xmlns:a16="http://schemas.microsoft.com/office/drawing/2014/main" id="{DA6AD691-A44B-43FB-8E92-F87DE8B7F50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47" name="Slide Number Placeholder 8">
            <a:extLst>
              <a:ext uri="{FF2B5EF4-FFF2-40B4-BE49-F238E27FC236}">
                <a16:creationId xmlns:a16="http://schemas.microsoft.com/office/drawing/2014/main" id="{D3712497-14C6-499B-9F82-E4BF397094C8}"/>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24" name="Text Placeholder 32">
            <a:extLst>
              <a:ext uri="{FF2B5EF4-FFF2-40B4-BE49-F238E27FC236}">
                <a16:creationId xmlns:a16="http://schemas.microsoft.com/office/drawing/2014/main" id="{F8981C2E-14D0-40DA-A8CF-02714A0C97AC}"/>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33" name="Group 32">
            <a:extLst>
              <a:ext uri="{FF2B5EF4-FFF2-40B4-BE49-F238E27FC236}">
                <a16:creationId xmlns:a16="http://schemas.microsoft.com/office/drawing/2014/main" id="{A0246555-C42C-4CB9-B2BB-CBAF935723D7}"/>
              </a:ext>
            </a:extLst>
          </p:cNvPr>
          <p:cNvGrpSpPr/>
          <p:nvPr userDrawn="1"/>
        </p:nvGrpSpPr>
        <p:grpSpPr>
          <a:xfrm>
            <a:off x="11184000" y="6562800"/>
            <a:ext cx="1008000" cy="295200"/>
            <a:chOff x="-4575695" y="8264475"/>
            <a:chExt cx="15209243" cy="4446102"/>
          </a:xfrm>
        </p:grpSpPr>
        <p:sp>
          <p:nvSpPr>
            <p:cNvPr id="34" name="Rectangle 33">
              <a:extLst>
                <a:ext uri="{FF2B5EF4-FFF2-40B4-BE49-F238E27FC236}">
                  <a16:creationId xmlns:a16="http://schemas.microsoft.com/office/drawing/2014/main" id="{46804C3C-32DB-4FF8-9741-F00A1053A6D5}"/>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5" name="Group 34">
              <a:extLst>
                <a:ext uri="{FF2B5EF4-FFF2-40B4-BE49-F238E27FC236}">
                  <a16:creationId xmlns:a16="http://schemas.microsoft.com/office/drawing/2014/main" id="{07D4FA2E-4AFB-418E-985A-67B18A2E3594}"/>
                </a:ext>
              </a:extLst>
            </p:cNvPr>
            <p:cNvGrpSpPr/>
            <p:nvPr userDrawn="1"/>
          </p:nvGrpSpPr>
          <p:grpSpPr>
            <a:xfrm>
              <a:off x="-2666274" y="9751326"/>
              <a:ext cx="11390400" cy="1472400"/>
              <a:chOff x="2087541" y="-1621965"/>
              <a:chExt cx="12192054" cy="1578711"/>
            </a:xfrm>
          </p:grpSpPr>
          <p:sp>
            <p:nvSpPr>
              <p:cNvPr id="36" name="Freeform: Shape 35">
                <a:extLst>
                  <a:ext uri="{FF2B5EF4-FFF2-40B4-BE49-F238E27FC236}">
                    <a16:creationId xmlns:a16="http://schemas.microsoft.com/office/drawing/2014/main" id="{376452F1-FC48-4121-83E3-436BB4238449}"/>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BAB77C2-05EC-46B3-963A-7CD103B60B94}"/>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E3942FAC-2EAE-4C85-9B76-DFF2E3A8840D}"/>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9" name="Group 48">
            <a:extLst>
              <a:ext uri="{FF2B5EF4-FFF2-40B4-BE49-F238E27FC236}">
                <a16:creationId xmlns:a16="http://schemas.microsoft.com/office/drawing/2014/main" id="{8F909E08-A17D-426A-A755-E7F4DC4344C9}"/>
              </a:ext>
            </a:extLst>
          </p:cNvPr>
          <p:cNvGrpSpPr/>
          <p:nvPr userDrawn="1"/>
        </p:nvGrpSpPr>
        <p:grpSpPr>
          <a:xfrm>
            <a:off x="12571367" y="0"/>
            <a:ext cx="1872208" cy="2313645"/>
            <a:chOff x="12674314" y="6424422"/>
            <a:chExt cx="2870527" cy="3547352"/>
          </a:xfrm>
        </p:grpSpPr>
        <p:sp>
          <p:nvSpPr>
            <p:cNvPr id="50" name="Freeform: Shape 49">
              <a:extLst>
                <a:ext uri="{FF2B5EF4-FFF2-40B4-BE49-F238E27FC236}">
                  <a16:creationId xmlns:a16="http://schemas.microsoft.com/office/drawing/2014/main" id="{ACF5C9F5-FD9F-4671-98A9-A7BB4EDABA9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1" name="Text Placeholder 15">
              <a:extLst>
                <a:ext uri="{FF2B5EF4-FFF2-40B4-BE49-F238E27FC236}">
                  <a16:creationId xmlns:a16="http://schemas.microsoft.com/office/drawing/2014/main" id="{050894B8-A921-4555-B105-9C0BB19EB29F}"/>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894748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1_Title Slide">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80611E0A-E2FC-45F4-85D8-7307A07AD987}"/>
              </a:ext>
            </a:extLst>
          </p:cNvPr>
          <p:cNvSpPr/>
          <p:nvPr/>
        </p:nvSpPr>
        <p:spPr>
          <a:xfrm>
            <a:off x="-2473" y="0"/>
            <a:ext cx="12192000" cy="6858000"/>
          </a:xfrm>
          <a:prstGeom prst="rect">
            <a:avLst/>
          </a:prstGeom>
          <a:solidFill>
            <a:srgbClr val="0038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AF6742D4-C9EE-497C-85C3-AA00BB3D6B51}"/>
              </a:ext>
            </a:extLst>
          </p:cNvPr>
          <p:cNvCxnSpPr/>
          <p:nvPr/>
        </p:nvCxnSpPr>
        <p:spPr>
          <a:xfrm>
            <a:off x="-371061" y="1086678"/>
            <a:ext cx="784528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Imagem 5" descr="Logotipo, nome da empresa&#10;&#10;Descrição gerada automaticamente">
            <a:extLst>
              <a:ext uri="{FF2B5EF4-FFF2-40B4-BE49-F238E27FC236}">
                <a16:creationId xmlns:a16="http://schemas.microsoft.com/office/drawing/2014/main" id="{95B78202-D0D9-41DA-B873-2E2FE5FA35C7}"/>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73966" t="-11296" r="1588" b="14033"/>
          <a:stretch/>
        </p:blipFill>
        <p:spPr>
          <a:xfrm>
            <a:off x="-13855" y="3097670"/>
            <a:ext cx="2216727" cy="3815748"/>
          </a:xfrm>
          <a:prstGeom prst="rect">
            <a:avLst/>
          </a:prstGeom>
        </p:spPr>
      </p:pic>
    </p:spTree>
    <p:extLst>
      <p:ext uri="{BB962C8B-B14F-4D97-AF65-F5344CB8AC3E}">
        <p14:creationId xmlns:p14="http://schemas.microsoft.com/office/powerpoint/2010/main" val="274703843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Key/feature message slides">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76EA8F2-6657-4DF1-8E52-47FBF5D1D75E}"/>
              </a:ext>
            </a:extLst>
          </p:cNvPr>
          <p:cNvSpPr/>
          <p:nvPr/>
        </p:nvSpPr>
        <p:spPr>
          <a:xfrm>
            <a:off x="4552918" y="2800667"/>
            <a:ext cx="2988151" cy="2848292"/>
          </a:xfrm>
          <a:custGeom>
            <a:avLst/>
            <a:gdLst>
              <a:gd name="connsiteX0" fmla="*/ 0 w 2988151"/>
              <a:gd name="connsiteY0" fmla="*/ 0 h 2848292"/>
              <a:gd name="connsiteX1" fmla="*/ 2988151 w 2988151"/>
              <a:gd name="connsiteY1" fmla="*/ 0 h 2848292"/>
              <a:gd name="connsiteX2" fmla="*/ 2988151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1" y="0"/>
                </a:lnTo>
                <a:lnTo>
                  <a:pt x="2988151"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E34081F-755C-4A0D-AA1E-B8BCD959AD9E}"/>
              </a:ext>
            </a:extLst>
          </p:cNvPr>
          <p:cNvSpPr/>
          <p:nvPr/>
        </p:nvSpPr>
        <p:spPr>
          <a:xfrm>
            <a:off x="1107027" y="2800667"/>
            <a:ext cx="2988151" cy="2848292"/>
          </a:xfrm>
          <a:custGeom>
            <a:avLst/>
            <a:gdLst>
              <a:gd name="connsiteX0" fmla="*/ 0 w 2988151"/>
              <a:gd name="connsiteY0" fmla="*/ 0 h 2848292"/>
              <a:gd name="connsiteX1" fmla="*/ 2988152 w 2988151"/>
              <a:gd name="connsiteY1" fmla="*/ 0 h 2848292"/>
              <a:gd name="connsiteX2" fmla="*/ 2988152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2" y="0"/>
                </a:lnTo>
                <a:lnTo>
                  <a:pt x="2988152"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F5A8C7A8-850C-44D5-829B-E8EF92A35D1D}"/>
              </a:ext>
            </a:extLst>
          </p:cNvPr>
          <p:cNvSpPr/>
          <p:nvPr/>
        </p:nvSpPr>
        <p:spPr>
          <a:xfrm>
            <a:off x="8011541" y="2800667"/>
            <a:ext cx="2988151" cy="2848292"/>
          </a:xfrm>
          <a:custGeom>
            <a:avLst/>
            <a:gdLst>
              <a:gd name="connsiteX0" fmla="*/ 0 w 2988151"/>
              <a:gd name="connsiteY0" fmla="*/ 0 h 2848292"/>
              <a:gd name="connsiteX1" fmla="*/ 2988151 w 2988151"/>
              <a:gd name="connsiteY1" fmla="*/ 0 h 2848292"/>
              <a:gd name="connsiteX2" fmla="*/ 2988151 w 2988151"/>
              <a:gd name="connsiteY2" fmla="*/ 2848292 h 2848292"/>
              <a:gd name="connsiteX3" fmla="*/ 0 w 2988151"/>
              <a:gd name="connsiteY3" fmla="*/ 2848292 h 2848292"/>
            </a:gdLst>
            <a:ahLst/>
            <a:cxnLst>
              <a:cxn ang="0">
                <a:pos x="connsiteX0" y="connsiteY0"/>
              </a:cxn>
              <a:cxn ang="0">
                <a:pos x="connsiteX1" y="connsiteY1"/>
              </a:cxn>
              <a:cxn ang="0">
                <a:pos x="connsiteX2" y="connsiteY2"/>
              </a:cxn>
              <a:cxn ang="0">
                <a:pos x="connsiteX3" y="connsiteY3"/>
              </a:cxn>
            </a:cxnLst>
            <a:rect l="l" t="t" r="r" b="b"/>
            <a:pathLst>
              <a:path w="2988151" h="2848292">
                <a:moveTo>
                  <a:pt x="0" y="0"/>
                </a:moveTo>
                <a:lnTo>
                  <a:pt x="2988151" y="0"/>
                </a:lnTo>
                <a:lnTo>
                  <a:pt x="2988151" y="2848292"/>
                </a:lnTo>
                <a:lnTo>
                  <a:pt x="0" y="2848292"/>
                </a:lnTo>
                <a:close/>
              </a:path>
            </a:pathLst>
          </a:custGeom>
          <a:solidFill>
            <a:srgbClr val="152C84"/>
          </a:solidFill>
          <a:ln w="3175" cap="flat">
            <a:noFill/>
            <a:prstDash val="solid"/>
            <a:miter/>
          </a:ln>
        </p:spPr>
        <p:txBody>
          <a:bodyPr rtlCol="0" anchor="ctr"/>
          <a:lstStyle/>
          <a:p>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tx2"/>
                </a:solidFill>
                <a:latin typeface="+mj-lt"/>
                <a:ea typeface="GT America Rg" panose="00000500000000000000" pitchFamily="50" charset="0"/>
                <a:cs typeface="+mj-cs"/>
              </a:defRPr>
            </a:lvl1pPr>
          </a:lstStyle>
          <a:p>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1930329"/>
            <a:ext cx="9885640" cy="70658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dirty="0"/>
              <a:t>Click to edit Master text here</a:t>
            </a:r>
          </a:p>
        </p:txBody>
      </p:sp>
      <p:sp>
        <p:nvSpPr>
          <p:cNvPr id="23" name="Picture Placeholder 22">
            <a:extLst>
              <a:ext uri="{FF2B5EF4-FFF2-40B4-BE49-F238E27FC236}">
                <a16:creationId xmlns:a16="http://schemas.microsoft.com/office/drawing/2014/main" id="{12B8481A-C20D-492B-83E9-109C5C4EDD1E}"/>
              </a:ext>
            </a:extLst>
          </p:cNvPr>
          <p:cNvSpPr>
            <a:spLocks noGrp="1"/>
          </p:cNvSpPr>
          <p:nvPr>
            <p:ph type="pic" sz="quarter" idx="28" hasCustomPrompt="1"/>
          </p:nvPr>
        </p:nvSpPr>
        <p:spPr>
          <a:xfrm>
            <a:off x="1477255"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5" name="Picture Placeholder 22">
            <a:extLst>
              <a:ext uri="{FF2B5EF4-FFF2-40B4-BE49-F238E27FC236}">
                <a16:creationId xmlns:a16="http://schemas.microsoft.com/office/drawing/2014/main" id="{CC4CA4A6-B9BF-45B5-BE8A-6189DB4D6208}"/>
              </a:ext>
            </a:extLst>
          </p:cNvPr>
          <p:cNvSpPr>
            <a:spLocks noGrp="1"/>
          </p:cNvSpPr>
          <p:nvPr>
            <p:ph type="pic" sz="quarter" idx="29" hasCustomPrompt="1"/>
          </p:nvPr>
        </p:nvSpPr>
        <p:spPr>
          <a:xfrm>
            <a:off x="4911017"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6" name="Picture Placeholder 22">
            <a:extLst>
              <a:ext uri="{FF2B5EF4-FFF2-40B4-BE49-F238E27FC236}">
                <a16:creationId xmlns:a16="http://schemas.microsoft.com/office/drawing/2014/main" id="{69F2297B-5F9E-42E2-A249-9F95DB2D3193}"/>
              </a:ext>
            </a:extLst>
          </p:cNvPr>
          <p:cNvSpPr>
            <a:spLocks noGrp="1"/>
          </p:cNvSpPr>
          <p:nvPr>
            <p:ph type="pic" sz="quarter" idx="30" hasCustomPrompt="1"/>
          </p:nvPr>
        </p:nvSpPr>
        <p:spPr>
          <a:xfrm>
            <a:off x="8385734" y="3158975"/>
            <a:ext cx="484696" cy="486049"/>
          </a:xfrm>
        </p:spPr>
        <p:txBody>
          <a:bodyPr anchor="ctr"/>
          <a:lstStyle>
            <a:lvl1pPr algn="ctr">
              <a:defRPr>
                <a:solidFill>
                  <a:schemeClr val="bg1"/>
                </a:solidFill>
              </a:defRPr>
            </a:lvl1pPr>
          </a:lstStyle>
          <a:p>
            <a:r>
              <a:rPr lang="en-GB" dirty="0"/>
              <a:t>Add Icon</a:t>
            </a:r>
            <a:endParaRPr lang="en-IN" dirty="0"/>
          </a:p>
        </p:txBody>
      </p:sp>
      <p:sp>
        <p:nvSpPr>
          <p:cNvPr id="27" name="Text Placeholder 28">
            <a:extLst>
              <a:ext uri="{FF2B5EF4-FFF2-40B4-BE49-F238E27FC236}">
                <a16:creationId xmlns:a16="http://schemas.microsoft.com/office/drawing/2014/main" id="{468CE601-70E5-4616-B7D8-EF43EB80E7DB}"/>
              </a:ext>
            </a:extLst>
          </p:cNvPr>
          <p:cNvSpPr>
            <a:spLocks noGrp="1"/>
          </p:cNvSpPr>
          <p:nvPr>
            <p:ph type="body" sz="quarter" idx="31" hasCustomPrompt="1"/>
          </p:nvPr>
        </p:nvSpPr>
        <p:spPr>
          <a:xfrm>
            <a:off x="1477255"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28" name="Text Placeholder 28">
            <a:extLst>
              <a:ext uri="{FF2B5EF4-FFF2-40B4-BE49-F238E27FC236}">
                <a16:creationId xmlns:a16="http://schemas.microsoft.com/office/drawing/2014/main" id="{B8E59ADD-4673-4E0D-B460-7BBF2C09427D}"/>
              </a:ext>
            </a:extLst>
          </p:cNvPr>
          <p:cNvSpPr>
            <a:spLocks noGrp="1"/>
          </p:cNvSpPr>
          <p:nvPr>
            <p:ph type="body" sz="quarter" idx="32" hasCustomPrompt="1"/>
          </p:nvPr>
        </p:nvSpPr>
        <p:spPr>
          <a:xfrm>
            <a:off x="4911017"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30" name="Text Placeholder 28">
            <a:extLst>
              <a:ext uri="{FF2B5EF4-FFF2-40B4-BE49-F238E27FC236}">
                <a16:creationId xmlns:a16="http://schemas.microsoft.com/office/drawing/2014/main" id="{A14DFF0A-9538-42D8-8E00-B34D95B6303E}"/>
              </a:ext>
            </a:extLst>
          </p:cNvPr>
          <p:cNvSpPr>
            <a:spLocks noGrp="1"/>
          </p:cNvSpPr>
          <p:nvPr>
            <p:ph type="body" sz="quarter" idx="33" hasCustomPrompt="1"/>
          </p:nvPr>
        </p:nvSpPr>
        <p:spPr>
          <a:xfrm>
            <a:off x="8385734" y="3795210"/>
            <a:ext cx="2272148" cy="17774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31" name="Group 30">
            <a:extLst>
              <a:ext uri="{FF2B5EF4-FFF2-40B4-BE49-F238E27FC236}">
                <a16:creationId xmlns:a16="http://schemas.microsoft.com/office/drawing/2014/main" id="{1C0B5028-D23C-4B04-863B-1047B1F6EA30}"/>
              </a:ext>
            </a:extLst>
          </p:cNvPr>
          <p:cNvGrpSpPr/>
          <p:nvPr userDrawn="1"/>
        </p:nvGrpSpPr>
        <p:grpSpPr>
          <a:xfrm>
            <a:off x="1009978" y="6051679"/>
            <a:ext cx="712676" cy="365125"/>
            <a:chOff x="1881528" y="6046917"/>
            <a:chExt cx="600882" cy="365125"/>
          </a:xfrm>
        </p:grpSpPr>
        <p:sp>
          <p:nvSpPr>
            <p:cNvPr id="32" name="Slide Number Placeholder 12">
              <a:extLst>
                <a:ext uri="{FF2B5EF4-FFF2-40B4-BE49-F238E27FC236}">
                  <a16:creationId xmlns:a16="http://schemas.microsoft.com/office/drawing/2014/main" id="{9A747469-B59F-463F-85A4-5062FD88C2F9}"/>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&lt;/</a:t>
              </a:r>
            </a:p>
          </p:txBody>
        </p:sp>
        <p:sp>
          <p:nvSpPr>
            <p:cNvPr id="33" name="Slide Number Placeholder 12">
              <a:extLst>
                <a:ext uri="{FF2B5EF4-FFF2-40B4-BE49-F238E27FC236}">
                  <a16:creationId xmlns:a16="http://schemas.microsoft.com/office/drawing/2014/main" id="{61FD32B3-C0B6-4A4F-96DB-10EC12574779}"/>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tx2"/>
                  </a:solidFill>
                  <a:latin typeface="+mn-lt"/>
                </a:rPr>
                <a:t>&gt;</a:t>
              </a:r>
            </a:p>
          </p:txBody>
        </p:sp>
      </p:grpSp>
      <p:sp>
        <p:nvSpPr>
          <p:cNvPr id="34" name="Slide Number Placeholder 8">
            <a:extLst>
              <a:ext uri="{FF2B5EF4-FFF2-40B4-BE49-F238E27FC236}">
                <a16:creationId xmlns:a16="http://schemas.microsoft.com/office/drawing/2014/main" id="{8E747F9D-1AB0-489B-83C8-3954027AEDD1}"/>
              </a:ext>
            </a:extLst>
          </p:cNvPr>
          <p:cNvSpPr>
            <a:spLocks noGrp="1"/>
          </p:cNvSpPr>
          <p:nvPr>
            <p:ph type="sldNum" sz="quarter" idx="12"/>
          </p:nvPr>
        </p:nvSpPr>
        <p:spPr>
          <a:xfrm>
            <a:off x="1183256" y="6165304"/>
            <a:ext cx="411160" cy="128350"/>
          </a:xfrm>
        </p:spPr>
        <p:txBody>
          <a:bodyPr/>
          <a:lstStyle>
            <a:lvl1pPr algn="ctr">
              <a:defRPr>
                <a:solidFill>
                  <a:schemeClr val="tx2"/>
                </a:solidFill>
              </a:defRPr>
            </a:lvl1pPr>
          </a:lstStyle>
          <a:p>
            <a:fld id="{78E74617-0A29-4426-8CD2-8D3B5446FC90}" type="slidenum">
              <a:rPr lang="en-IN" smtClean="0"/>
              <a:pPr/>
              <a:t>‹nº›</a:t>
            </a:fld>
            <a:endParaRPr lang="en-IN" dirty="0"/>
          </a:p>
        </p:txBody>
      </p:sp>
      <p:sp>
        <p:nvSpPr>
          <p:cNvPr id="18" name="Text Placeholder 32">
            <a:extLst>
              <a:ext uri="{FF2B5EF4-FFF2-40B4-BE49-F238E27FC236}">
                <a16:creationId xmlns:a16="http://schemas.microsoft.com/office/drawing/2014/main" id="{AF277367-4CB9-4F96-AACA-91A95B8A0A5C}"/>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4" name="Group 23">
            <a:extLst>
              <a:ext uri="{FF2B5EF4-FFF2-40B4-BE49-F238E27FC236}">
                <a16:creationId xmlns:a16="http://schemas.microsoft.com/office/drawing/2014/main" id="{AEA85625-9FC1-4EA5-8E13-AB7BF3E05D4B}"/>
              </a:ext>
            </a:extLst>
          </p:cNvPr>
          <p:cNvGrpSpPr/>
          <p:nvPr userDrawn="1"/>
        </p:nvGrpSpPr>
        <p:grpSpPr>
          <a:xfrm>
            <a:off x="11184000" y="6562800"/>
            <a:ext cx="1008000" cy="295200"/>
            <a:chOff x="-4575695" y="8264475"/>
            <a:chExt cx="15209243" cy="4446102"/>
          </a:xfrm>
        </p:grpSpPr>
        <p:sp>
          <p:nvSpPr>
            <p:cNvPr id="35" name="Rectangle 34">
              <a:extLst>
                <a:ext uri="{FF2B5EF4-FFF2-40B4-BE49-F238E27FC236}">
                  <a16:creationId xmlns:a16="http://schemas.microsoft.com/office/drawing/2014/main" id="{FCFF9751-9821-41BF-BCF7-98232FD4C8BD}"/>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6" name="Group 35">
              <a:extLst>
                <a:ext uri="{FF2B5EF4-FFF2-40B4-BE49-F238E27FC236}">
                  <a16:creationId xmlns:a16="http://schemas.microsoft.com/office/drawing/2014/main" id="{5CE32E14-B55A-40A1-B322-2D5418A1AB05}"/>
                </a:ext>
              </a:extLst>
            </p:cNvPr>
            <p:cNvGrpSpPr/>
            <p:nvPr userDrawn="1"/>
          </p:nvGrpSpPr>
          <p:grpSpPr>
            <a:xfrm>
              <a:off x="-2666274" y="9751326"/>
              <a:ext cx="11390400" cy="1472400"/>
              <a:chOff x="2087541" y="-1621965"/>
              <a:chExt cx="12192054" cy="1578711"/>
            </a:xfrm>
          </p:grpSpPr>
          <p:sp>
            <p:nvSpPr>
              <p:cNvPr id="37" name="Freeform: Shape 36">
                <a:extLst>
                  <a:ext uri="{FF2B5EF4-FFF2-40B4-BE49-F238E27FC236}">
                    <a16:creationId xmlns:a16="http://schemas.microsoft.com/office/drawing/2014/main" id="{28C57BCD-4E98-4170-8EE5-47428088946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F16920AD-131F-4842-B7F2-FA925CCC88E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84D22700-88ED-4EC6-A7AA-663B3C74EF8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8" name="Group 47">
            <a:extLst>
              <a:ext uri="{FF2B5EF4-FFF2-40B4-BE49-F238E27FC236}">
                <a16:creationId xmlns:a16="http://schemas.microsoft.com/office/drawing/2014/main" id="{5303106E-6BA5-4B1D-B399-751C542A6A23}"/>
              </a:ext>
            </a:extLst>
          </p:cNvPr>
          <p:cNvGrpSpPr/>
          <p:nvPr userDrawn="1"/>
        </p:nvGrpSpPr>
        <p:grpSpPr>
          <a:xfrm>
            <a:off x="12571366" y="0"/>
            <a:ext cx="1872209" cy="4457806"/>
            <a:chOff x="12571366" y="0"/>
            <a:chExt cx="1872209" cy="4457806"/>
          </a:xfrm>
        </p:grpSpPr>
        <p:grpSp>
          <p:nvGrpSpPr>
            <p:cNvPr id="49" name="Group 48">
              <a:extLst>
                <a:ext uri="{FF2B5EF4-FFF2-40B4-BE49-F238E27FC236}">
                  <a16:creationId xmlns:a16="http://schemas.microsoft.com/office/drawing/2014/main" id="{248F0F77-B498-42E6-93D8-D0EA03630800}"/>
                </a:ext>
              </a:extLst>
            </p:cNvPr>
            <p:cNvGrpSpPr/>
            <p:nvPr userDrawn="1"/>
          </p:nvGrpSpPr>
          <p:grpSpPr>
            <a:xfrm>
              <a:off x="12571367" y="0"/>
              <a:ext cx="1872208" cy="2313645"/>
              <a:chOff x="12674314" y="6424422"/>
              <a:chExt cx="2870527" cy="3547352"/>
            </a:xfrm>
          </p:grpSpPr>
          <p:sp>
            <p:nvSpPr>
              <p:cNvPr id="52" name="Freeform: Shape 51">
                <a:extLst>
                  <a:ext uri="{FF2B5EF4-FFF2-40B4-BE49-F238E27FC236}">
                    <a16:creationId xmlns:a16="http://schemas.microsoft.com/office/drawing/2014/main" id="{03C7516C-C2DB-4827-9D28-089C6787594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Text Placeholder 15">
                <a:extLst>
                  <a:ext uri="{FF2B5EF4-FFF2-40B4-BE49-F238E27FC236}">
                    <a16:creationId xmlns:a16="http://schemas.microsoft.com/office/drawing/2014/main" id="{F264B2F6-B4C5-46FB-8665-B9B659CFD1AC}"/>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0" name="Freeform: Shape 49">
              <a:extLst>
                <a:ext uri="{FF2B5EF4-FFF2-40B4-BE49-F238E27FC236}">
                  <a16:creationId xmlns:a16="http://schemas.microsoft.com/office/drawing/2014/main" id="{301D9E37-7E37-4D7B-B05D-153B2B2BE028}"/>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1" name="Text Placeholder 15">
              <a:extLst>
                <a:ext uri="{FF2B5EF4-FFF2-40B4-BE49-F238E27FC236}">
                  <a16:creationId xmlns:a16="http://schemas.microsoft.com/office/drawing/2014/main" id="{68CC3EE3-E224-46C9-89E4-B1E795D8FAE1}"/>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3485181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2 Key/feature message slides">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A5954318-0DE3-4C19-B74E-0D348D25C218}"/>
              </a:ext>
            </a:extLst>
          </p:cNvPr>
          <p:cNvSpPr/>
          <p:nvPr userDrawn="1"/>
        </p:nvSpPr>
        <p:spPr>
          <a:xfrm rot="10800000">
            <a:off x="0" y="-15177"/>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pPr lvl="0"/>
            <a:endParaRPr lang="en-IN"/>
          </a:p>
        </p:txBody>
      </p:sp>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r>
              <a:rPr lang="da-DK" dirty="0"/>
              <a:t>Insert text here</a:t>
            </a:r>
            <a:endParaRPr lang="hi-IN" dirty="0"/>
          </a:p>
        </p:txBody>
      </p:sp>
      <p:sp>
        <p:nvSpPr>
          <p:cNvPr id="38" name="Picture Placeholder 22">
            <a:extLst>
              <a:ext uri="{FF2B5EF4-FFF2-40B4-BE49-F238E27FC236}">
                <a16:creationId xmlns:a16="http://schemas.microsoft.com/office/drawing/2014/main" id="{0015EDA6-4677-4B3D-9582-B6E6B66708D1}"/>
              </a:ext>
            </a:extLst>
          </p:cNvPr>
          <p:cNvSpPr>
            <a:spLocks noGrp="1"/>
          </p:cNvSpPr>
          <p:nvPr>
            <p:ph type="pic" sz="quarter" idx="39" hasCustomPrompt="1"/>
          </p:nvPr>
        </p:nvSpPr>
        <p:spPr>
          <a:xfrm>
            <a:off x="9097942"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39" name="Text Placeholder 28">
            <a:extLst>
              <a:ext uri="{FF2B5EF4-FFF2-40B4-BE49-F238E27FC236}">
                <a16:creationId xmlns:a16="http://schemas.microsoft.com/office/drawing/2014/main" id="{6418FA84-5813-4B30-89F4-7CBB7753455F}"/>
              </a:ext>
            </a:extLst>
          </p:cNvPr>
          <p:cNvSpPr>
            <a:spLocks noGrp="1"/>
          </p:cNvSpPr>
          <p:nvPr>
            <p:ph type="body" sz="quarter" idx="40" hasCustomPrompt="1"/>
          </p:nvPr>
        </p:nvSpPr>
        <p:spPr>
          <a:xfrm>
            <a:off x="9097942"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0" name="Text Placeholder 28">
            <a:extLst>
              <a:ext uri="{FF2B5EF4-FFF2-40B4-BE49-F238E27FC236}">
                <a16:creationId xmlns:a16="http://schemas.microsoft.com/office/drawing/2014/main" id="{6739D953-4820-4A8E-A69F-F4E5C0BC4749}"/>
              </a:ext>
            </a:extLst>
          </p:cNvPr>
          <p:cNvSpPr>
            <a:spLocks noGrp="1"/>
          </p:cNvSpPr>
          <p:nvPr>
            <p:ph type="body" sz="quarter" idx="41" hasCustomPrompt="1"/>
          </p:nvPr>
        </p:nvSpPr>
        <p:spPr>
          <a:xfrm>
            <a:off x="9097942"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2" name="Picture Placeholder 22">
            <a:extLst>
              <a:ext uri="{FF2B5EF4-FFF2-40B4-BE49-F238E27FC236}">
                <a16:creationId xmlns:a16="http://schemas.microsoft.com/office/drawing/2014/main" id="{74AFBB8D-C77F-464F-A3CE-D55990A11862}"/>
              </a:ext>
            </a:extLst>
          </p:cNvPr>
          <p:cNvSpPr>
            <a:spLocks noGrp="1"/>
          </p:cNvSpPr>
          <p:nvPr>
            <p:ph type="pic" sz="quarter" idx="42" hasCustomPrompt="1"/>
          </p:nvPr>
        </p:nvSpPr>
        <p:spPr>
          <a:xfrm>
            <a:off x="6436678"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3" name="Text Placeholder 28">
            <a:extLst>
              <a:ext uri="{FF2B5EF4-FFF2-40B4-BE49-F238E27FC236}">
                <a16:creationId xmlns:a16="http://schemas.microsoft.com/office/drawing/2014/main" id="{61DCEE6A-E264-4238-99EC-98E8053578B2}"/>
              </a:ext>
            </a:extLst>
          </p:cNvPr>
          <p:cNvSpPr>
            <a:spLocks noGrp="1"/>
          </p:cNvSpPr>
          <p:nvPr>
            <p:ph type="body" sz="quarter" idx="43" hasCustomPrompt="1"/>
          </p:nvPr>
        </p:nvSpPr>
        <p:spPr>
          <a:xfrm>
            <a:off x="6436678"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4" name="Text Placeholder 28">
            <a:extLst>
              <a:ext uri="{FF2B5EF4-FFF2-40B4-BE49-F238E27FC236}">
                <a16:creationId xmlns:a16="http://schemas.microsoft.com/office/drawing/2014/main" id="{5C0E3260-3027-4EC3-9F30-2E37E96887E5}"/>
              </a:ext>
            </a:extLst>
          </p:cNvPr>
          <p:cNvSpPr>
            <a:spLocks noGrp="1"/>
          </p:cNvSpPr>
          <p:nvPr>
            <p:ph type="body" sz="quarter" idx="44" hasCustomPrompt="1"/>
          </p:nvPr>
        </p:nvSpPr>
        <p:spPr>
          <a:xfrm>
            <a:off x="6436678"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5" name="Picture Placeholder 22">
            <a:extLst>
              <a:ext uri="{FF2B5EF4-FFF2-40B4-BE49-F238E27FC236}">
                <a16:creationId xmlns:a16="http://schemas.microsoft.com/office/drawing/2014/main" id="{CDB62465-036F-4436-B244-893A0319D80E}"/>
              </a:ext>
            </a:extLst>
          </p:cNvPr>
          <p:cNvSpPr>
            <a:spLocks noGrp="1"/>
          </p:cNvSpPr>
          <p:nvPr>
            <p:ph type="pic" sz="quarter" idx="45" hasCustomPrompt="1"/>
          </p:nvPr>
        </p:nvSpPr>
        <p:spPr>
          <a:xfrm>
            <a:off x="3775413"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6" name="Text Placeholder 28">
            <a:extLst>
              <a:ext uri="{FF2B5EF4-FFF2-40B4-BE49-F238E27FC236}">
                <a16:creationId xmlns:a16="http://schemas.microsoft.com/office/drawing/2014/main" id="{BD47F4E7-EF94-4048-B731-B9940F39C6E5}"/>
              </a:ext>
            </a:extLst>
          </p:cNvPr>
          <p:cNvSpPr>
            <a:spLocks noGrp="1"/>
          </p:cNvSpPr>
          <p:nvPr>
            <p:ph type="body" sz="quarter" idx="46" hasCustomPrompt="1"/>
          </p:nvPr>
        </p:nvSpPr>
        <p:spPr>
          <a:xfrm>
            <a:off x="3775413"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47" name="Text Placeholder 28">
            <a:extLst>
              <a:ext uri="{FF2B5EF4-FFF2-40B4-BE49-F238E27FC236}">
                <a16:creationId xmlns:a16="http://schemas.microsoft.com/office/drawing/2014/main" id="{CD8440C8-9037-4042-A3C5-5E3C076F2AE8}"/>
              </a:ext>
            </a:extLst>
          </p:cNvPr>
          <p:cNvSpPr>
            <a:spLocks noGrp="1"/>
          </p:cNvSpPr>
          <p:nvPr>
            <p:ph type="body" sz="quarter" idx="47" hasCustomPrompt="1"/>
          </p:nvPr>
        </p:nvSpPr>
        <p:spPr>
          <a:xfrm>
            <a:off x="3775413"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sp>
        <p:nvSpPr>
          <p:cNvPr id="48" name="Picture Placeholder 22">
            <a:extLst>
              <a:ext uri="{FF2B5EF4-FFF2-40B4-BE49-F238E27FC236}">
                <a16:creationId xmlns:a16="http://schemas.microsoft.com/office/drawing/2014/main" id="{5E8F847F-35F9-4D7A-B7CD-36BF67A1D78C}"/>
              </a:ext>
            </a:extLst>
          </p:cNvPr>
          <p:cNvSpPr>
            <a:spLocks noGrp="1"/>
          </p:cNvSpPr>
          <p:nvPr>
            <p:ph type="pic" sz="quarter" idx="48" hasCustomPrompt="1"/>
          </p:nvPr>
        </p:nvSpPr>
        <p:spPr>
          <a:xfrm>
            <a:off x="1114148" y="1988929"/>
            <a:ext cx="733380" cy="735427"/>
          </a:xfrm>
        </p:spPr>
        <p:txBody>
          <a:bodyPr anchor="ctr"/>
          <a:lstStyle>
            <a:lvl1pPr algn="ctr">
              <a:defRPr>
                <a:solidFill>
                  <a:schemeClr val="bg1"/>
                </a:solidFill>
              </a:defRPr>
            </a:lvl1pPr>
          </a:lstStyle>
          <a:p>
            <a:r>
              <a:rPr lang="en-GB" dirty="0"/>
              <a:t>Add Icon</a:t>
            </a:r>
            <a:endParaRPr lang="en-IN" dirty="0"/>
          </a:p>
        </p:txBody>
      </p:sp>
      <p:sp>
        <p:nvSpPr>
          <p:cNvPr id="49" name="Text Placeholder 28">
            <a:extLst>
              <a:ext uri="{FF2B5EF4-FFF2-40B4-BE49-F238E27FC236}">
                <a16:creationId xmlns:a16="http://schemas.microsoft.com/office/drawing/2014/main" id="{E9FB743E-DA6F-431D-BF5B-4AA28FA6C4B8}"/>
              </a:ext>
            </a:extLst>
          </p:cNvPr>
          <p:cNvSpPr>
            <a:spLocks noGrp="1"/>
          </p:cNvSpPr>
          <p:nvPr>
            <p:ph type="body" sz="quarter" idx="49" hasCustomPrompt="1"/>
          </p:nvPr>
        </p:nvSpPr>
        <p:spPr>
          <a:xfrm>
            <a:off x="1114148" y="3645023"/>
            <a:ext cx="1901846" cy="227086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sp>
        <p:nvSpPr>
          <p:cNvPr id="50" name="Text Placeholder 28">
            <a:extLst>
              <a:ext uri="{FF2B5EF4-FFF2-40B4-BE49-F238E27FC236}">
                <a16:creationId xmlns:a16="http://schemas.microsoft.com/office/drawing/2014/main" id="{6FB8823C-3452-402F-AD30-4C3682009CA9}"/>
              </a:ext>
            </a:extLst>
          </p:cNvPr>
          <p:cNvSpPr>
            <a:spLocks noGrp="1"/>
          </p:cNvSpPr>
          <p:nvPr>
            <p:ph type="body" sz="quarter" idx="50" hasCustomPrompt="1"/>
          </p:nvPr>
        </p:nvSpPr>
        <p:spPr>
          <a:xfrm>
            <a:off x="1114148" y="2840335"/>
            <a:ext cx="1901846" cy="660674"/>
          </a:xfrm>
        </p:spPr>
        <p:txBody>
          <a:bodyPr/>
          <a:lstStyle>
            <a:lvl1pPr>
              <a:defRPr>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 Insert text here</a:t>
            </a:r>
          </a:p>
        </p:txBody>
      </p:sp>
      <p:grpSp>
        <p:nvGrpSpPr>
          <p:cNvPr id="51" name="Group 50">
            <a:extLst>
              <a:ext uri="{FF2B5EF4-FFF2-40B4-BE49-F238E27FC236}">
                <a16:creationId xmlns:a16="http://schemas.microsoft.com/office/drawing/2014/main" id="{23889840-E490-4208-99D5-6C6995FEB1E0}"/>
              </a:ext>
            </a:extLst>
          </p:cNvPr>
          <p:cNvGrpSpPr/>
          <p:nvPr userDrawn="1"/>
        </p:nvGrpSpPr>
        <p:grpSpPr>
          <a:xfrm>
            <a:off x="1009978" y="6051679"/>
            <a:ext cx="712676" cy="365125"/>
            <a:chOff x="1881528" y="6046917"/>
            <a:chExt cx="600882" cy="365125"/>
          </a:xfrm>
        </p:grpSpPr>
        <p:sp>
          <p:nvSpPr>
            <p:cNvPr id="52" name="Slide Number Placeholder 12">
              <a:extLst>
                <a:ext uri="{FF2B5EF4-FFF2-40B4-BE49-F238E27FC236}">
                  <a16:creationId xmlns:a16="http://schemas.microsoft.com/office/drawing/2014/main" id="{182EE9D7-CF6B-4325-819B-C1DB6E07D7F6}"/>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53" name="Slide Number Placeholder 12">
              <a:extLst>
                <a:ext uri="{FF2B5EF4-FFF2-40B4-BE49-F238E27FC236}">
                  <a16:creationId xmlns:a16="http://schemas.microsoft.com/office/drawing/2014/main" id="{A77CE92A-317F-4D3F-8F6A-2BC44530897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54" name="Slide Number Placeholder 8">
            <a:extLst>
              <a:ext uri="{FF2B5EF4-FFF2-40B4-BE49-F238E27FC236}">
                <a16:creationId xmlns:a16="http://schemas.microsoft.com/office/drawing/2014/main" id="{02864B99-3F43-432E-98C0-9FD3F95E43E4}"/>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21" name="Text Placeholder 32">
            <a:extLst>
              <a:ext uri="{FF2B5EF4-FFF2-40B4-BE49-F238E27FC236}">
                <a16:creationId xmlns:a16="http://schemas.microsoft.com/office/drawing/2014/main" id="{C650269E-B40C-4087-B22F-DCEC523DB354}"/>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26" name="Group 25">
            <a:extLst>
              <a:ext uri="{FF2B5EF4-FFF2-40B4-BE49-F238E27FC236}">
                <a16:creationId xmlns:a16="http://schemas.microsoft.com/office/drawing/2014/main" id="{FED3664E-B9D8-4422-9F0D-31DF844D5684}"/>
              </a:ext>
            </a:extLst>
          </p:cNvPr>
          <p:cNvGrpSpPr/>
          <p:nvPr userDrawn="1"/>
        </p:nvGrpSpPr>
        <p:grpSpPr>
          <a:xfrm>
            <a:off x="11184000" y="6562800"/>
            <a:ext cx="1008000" cy="295200"/>
            <a:chOff x="-4575695" y="8264475"/>
            <a:chExt cx="15209243" cy="4446102"/>
          </a:xfrm>
        </p:grpSpPr>
        <p:sp>
          <p:nvSpPr>
            <p:cNvPr id="27" name="Rectangle 26">
              <a:extLst>
                <a:ext uri="{FF2B5EF4-FFF2-40B4-BE49-F238E27FC236}">
                  <a16:creationId xmlns:a16="http://schemas.microsoft.com/office/drawing/2014/main" id="{96BF6CB4-3A8E-417B-8174-14D1948F480A}"/>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8" name="Group 27">
              <a:extLst>
                <a:ext uri="{FF2B5EF4-FFF2-40B4-BE49-F238E27FC236}">
                  <a16:creationId xmlns:a16="http://schemas.microsoft.com/office/drawing/2014/main" id="{C41D7B57-793D-47C2-8854-B32E7385DBC5}"/>
                </a:ext>
              </a:extLst>
            </p:cNvPr>
            <p:cNvGrpSpPr/>
            <p:nvPr userDrawn="1"/>
          </p:nvGrpSpPr>
          <p:grpSpPr>
            <a:xfrm>
              <a:off x="-2666274" y="9751326"/>
              <a:ext cx="11390400" cy="1472400"/>
              <a:chOff x="2087541" y="-1621965"/>
              <a:chExt cx="12192054" cy="1578711"/>
            </a:xfrm>
          </p:grpSpPr>
          <p:sp>
            <p:nvSpPr>
              <p:cNvPr id="29" name="Freeform: Shape 28">
                <a:extLst>
                  <a:ext uri="{FF2B5EF4-FFF2-40B4-BE49-F238E27FC236}">
                    <a16:creationId xmlns:a16="http://schemas.microsoft.com/office/drawing/2014/main" id="{D1399AC1-0659-4F2F-8F6A-7407EA04CF2E}"/>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7420B609-5920-4759-877E-7F7802D74A8D}"/>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B9B7D7BA-28D0-4916-AA02-E4E30B9DC3C1}"/>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56" name="Group 55">
            <a:extLst>
              <a:ext uri="{FF2B5EF4-FFF2-40B4-BE49-F238E27FC236}">
                <a16:creationId xmlns:a16="http://schemas.microsoft.com/office/drawing/2014/main" id="{CC66DFCF-8B26-4E18-B73F-7BF86B456AB3}"/>
              </a:ext>
            </a:extLst>
          </p:cNvPr>
          <p:cNvGrpSpPr/>
          <p:nvPr userDrawn="1"/>
        </p:nvGrpSpPr>
        <p:grpSpPr>
          <a:xfrm>
            <a:off x="12571366" y="0"/>
            <a:ext cx="1872209" cy="4457806"/>
            <a:chOff x="12571366" y="0"/>
            <a:chExt cx="1872209" cy="4457806"/>
          </a:xfrm>
        </p:grpSpPr>
        <p:grpSp>
          <p:nvGrpSpPr>
            <p:cNvPr id="57" name="Group 56">
              <a:extLst>
                <a:ext uri="{FF2B5EF4-FFF2-40B4-BE49-F238E27FC236}">
                  <a16:creationId xmlns:a16="http://schemas.microsoft.com/office/drawing/2014/main" id="{887D10FE-9DCF-46EF-A869-AD0E96E81AF6}"/>
                </a:ext>
              </a:extLst>
            </p:cNvPr>
            <p:cNvGrpSpPr/>
            <p:nvPr userDrawn="1"/>
          </p:nvGrpSpPr>
          <p:grpSpPr>
            <a:xfrm>
              <a:off x="12571367" y="0"/>
              <a:ext cx="1872208" cy="2313645"/>
              <a:chOff x="12674314" y="6424422"/>
              <a:chExt cx="2870527" cy="3547352"/>
            </a:xfrm>
          </p:grpSpPr>
          <p:sp>
            <p:nvSpPr>
              <p:cNvPr id="60" name="Freeform: Shape 59">
                <a:extLst>
                  <a:ext uri="{FF2B5EF4-FFF2-40B4-BE49-F238E27FC236}">
                    <a16:creationId xmlns:a16="http://schemas.microsoft.com/office/drawing/2014/main" id="{6D3A48D6-01F1-414D-B59F-338168ADE9E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61" name="Text Placeholder 15">
                <a:extLst>
                  <a:ext uri="{FF2B5EF4-FFF2-40B4-BE49-F238E27FC236}">
                    <a16:creationId xmlns:a16="http://schemas.microsoft.com/office/drawing/2014/main" id="{54C77608-6402-4773-ADC9-24622DB55FA2}"/>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58" name="Freeform: Shape 57">
              <a:extLst>
                <a:ext uri="{FF2B5EF4-FFF2-40B4-BE49-F238E27FC236}">
                  <a16:creationId xmlns:a16="http://schemas.microsoft.com/office/drawing/2014/main" id="{2127B42F-3E21-4A7C-B9E7-24D9DB3C3360}"/>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59" name="Text Placeholder 15">
              <a:extLst>
                <a:ext uri="{FF2B5EF4-FFF2-40B4-BE49-F238E27FC236}">
                  <a16:creationId xmlns:a16="http://schemas.microsoft.com/office/drawing/2014/main" id="{A8B9490B-48D8-4C0B-82B2-11B7DC5DC74F}"/>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3169378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_Text and imagery Layout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E53404-B404-400C-9648-E95107D678A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3159695"/>
            <a:ext cx="4405788" cy="538609"/>
          </a:xfrm>
        </p:spPr>
        <p:txBody>
          <a:bodyPr wrap="square" anchor="ctr">
            <a:spAutoFit/>
          </a:bodyPr>
          <a:lstStyle>
            <a:lvl1pPr marL="0" algn="l" defTabSz="914400" rtl="0" eaLnBrk="1" latinLnBrk="0" hangingPunct="1">
              <a:lnSpc>
                <a:spcPct val="100000"/>
              </a:lnSpc>
              <a:spcBef>
                <a:spcPct val="0"/>
              </a:spcBef>
              <a:buNone/>
              <a:tabLst>
                <a:tab pos="622300" algn="l"/>
              </a:tabLst>
              <a:defRPr lang="en-IN" sz="3500" b="0" kern="1200" dirty="0">
                <a:solidFill>
                  <a:schemeClr val="tx2"/>
                </a:solidFill>
                <a:latin typeface="+mj-lt"/>
                <a:ea typeface="GT America Rg" panose="00000500000000000000" pitchFamily="50" charset="0"/>
                <a:cs typeface="+mj-cs"/>
              </a:defRPr>
            </a:lvl1pPr>
          </a:lstStyle>
          <a:p>
            <a:pPr lvl="0"/>
            <a:r>
              <a:rPr lang="en-US" dirty="0"/>
              <a:t>"Insert quote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9" name="Text Placeholder 32">
            <a:extLst>
              <a:ext uri="{FF2B5EF4-FFF2-40B4-BE49-F238E27FC236}">
                <a16:creationId xmlns:a16="http://schemas.microsoft.com/office/drawing/2014/main" id="{9ADB3E79-7149-4505-9936-A40D428F33E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4" name="Group 13">
            <a:extLst>
              <a:ext uri="{FF2B5EF4-FFF2-40B4-BE49-F238E27FC236}">
                <a16:creationId xmlns:a16="http://schemas.microsoft.com/office/drawing/2014/main" id="{2E78DF86-1BB7-4BDA-AFCE-76B1B9737D3F}"/>
              </a:ext>
            </a:extLst>
          </p:cNvPr>
          <p:cNvGrpSpPr/>
          <p:nvPr userDrawn="1"/>
        </p:nvGrpSpPr>
        <p:grpSpPr>
          <a:xfrm>
            <a:off x="11184000" y="6562800"/>
            <a:ext cx="1008000" cy="295200"/>
            <a:chOff x="-4575695" y="8264475"/>
            <a:chExt cx="15209243" cy="4446102"/>
          </a:xfrm>
        </p:grpSpPr>
        <p:sp>
          <p:nvSpPr>
            <p:cNvPr id="15" name="Rectangle 14">
              <a:extLst>
                <a:ext uri="{FF2B5EF4-FFF2-40B4-BE49-F238E27FC236}">
                  <a16:creationId xmlns:a16="http://schemas.microsoft.com/office/drawing/2014/main" id="{C9C61F3A-DDE2-4D67-B0E7-7D7A25BE3C2D}"/>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86D89511-DF54-4D1D-9A98-27021D25DC4F}"/>
                </a:ext>
              </a:extLst>
            </p:cNvPr>
            <p:cNvGrpSpPr/>
            <p:nvPr userDrawn="1"/>
          </p:nvGrpSpPr>
          <p:grpSpPr>
            <a:xfrm>
              <a:off x="-2666274" y="9751326"/>
              <a:ext cx="11390400" cy="1472400"/>
              <a:chOff x="2087541" y="-1621965"/>
              <a:chExt cx="12192054" cy="1578711"/>
            </a:xfrm>
          </p:grpSpPr>
          <p:sp>
            <p:nvSpPr>
              <p:cNvPr id="17" name="Freeform: Shape 16">
                <a:extLst>
                  <a:ext uri="{FF2B5EF4-FFF2-40B4-BE49-F238E27FC236}">
                    <a16:creationId xmlns:a16="http://schemas.microsoft.com/office/drawing/2014/main" id="{1B0E236D-AD81-461C-9036-366FF7D86E6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565906FD-903A-48BF-928E-B153F2FC3EC3}"/>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3BDD2430-36AC-4C0A-95FD-1329F454915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0" name="Group 19">
            <a:extLst>
              <a:ext uri="{FF2B5EF4-FFF2-40B4-BE49-F238E27FC236}">
                <a16:creationId xmlns:a16="http://schemas.microsoft.com/office/drawing/2014/main" id="{1C0040EF-6B71-4F23-ACCF-11F892E22148}"/>
              </a:ext>
            </a:extLst>
          </p:cNvPr>
          <p:cNvGrpSpPr/>
          <p:nvPr userDrawn="1"/>
        </p:nvGrpSpPr>
        <p:grpSpPr>
          <a:xfrm>
            <a:off x="12571367" y="0"/>
            <a:ext cx="1872208" cy="2313645"/>
            <a:chOff x="12674314" y="6424422"/>
            <a:chExt cx="2870527" cy="3547352"/>
          </a:xfrm>
        </p:grpSpPr>
        <p:sp>
          <p:nvSpPr>
            <p:cNvPr id="21" name="Freeform: Shape 20">
              <a:extLst>
                <a:ext uri="{FF2B5EF4-FFF2-40B4-BE49-F238E27FC236}">
                  <a16:creationId xmlns:a16="http://schemas.microsoft.com/office/drawing/2014/main" id="{8108036C-FCDC-4499-8D15-31ED10BC01A1}"/>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AEF69EC3-2897-414D-8056-4064BB8E304E}"/>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39399331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Text and imagery Layout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BD1CA3-A457-48E5-9355-38FDF15D637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3159695"/>
            <a:ext cx="4405788" cy="538609"/>
          </a:xfrm>
        </p:spPr>
        <p:txBody>
          <a:bodyPr wrap="square" anchor="ctr">
            <a:spAutoFit/>
          </a:bodyPr>
          <a:lstStyle>
            <a:lvl1pPr marL="0" algn="l" defTabSz="914400" rtl="0" eaLnBrk="1" latinLnBrk="0" hangingPunct="1">
              <a:lnSpc>
                <a:spcPct val="100000"/>
              </a:lnSpc>
              <a:spcBef>
                <a:spcPct val="0"/>
              </a:spcBef>
              <a:buNone/>
              <a:tabLst>
                <a:tab pos="622300" algn="l"/>
              </a:tabLst>
              <a:defRPr lang="en-IN" sz="3500" b="0" kern="1200" dirty="0">
                <a:solidFill>
                  <a:schemeClr val="tx2"/>
                </a:solidFill>
                <a:latin typeface="+mj-lt"/>
                <a:ea typeface="GT America Rg" panose="00000500000000000000" pitchFamily="50" charset="0"/>
                <a:cs typeface="+mj-cs"/>
              </a:defRPr>
            </a:lvl1pPr>
          </a:lstStyle>
          <a:p>
            <a:pPr lvl="0"/>
            <a:r>
              <a:rPr lang="en-US" dirty="0"/>
              <a:t>"Insert quote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9" name="Text Placeholder 32">
            <a:extLst>
              <a:ext uri="{FF2B5EF4-FFF2-40B4-BE49-F238E27FC236}">
                <a16:creationId xmlns:a16="http://schemas.microsoft.com/office/drawing/2014/main" id="{9ADB3E79-7149-4505-9936-A40D428F33E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1"/>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4" name="Group 13">
            <a:extLst>
              <a:ext uri="{FF2B5EF4-FFF2-40B4-BE49-F238E27FC236}">
                <a16:creationId xmlns:a16="http://schemas.microsoft.com/office/drawing/2014/main" id="{54350024-3157-4AAF-80CE-0B54D8EF2C51}"/>
              </a:ext>
            </a:extLst>
          </p:cNvPr>
          <p:cNvGrpSpPr/>
          <p:nvPr userDrawn="1"/>
        </p:nvGrpSpPr>
        <p:grpSpPr>
          <a:xfrm>
            <a:off x="11184000" y="6562800"/>
            <a:ext cx="1008000" cy="295200"/>
            <a:chOff x="-4575695" y="8264475"/>
            <a:chExt cx="15209243" cy="4446102"/>
          </a:xfrm>
        </p:grpSpPr>
        <p:sp>
          <p:nvSpPr>
            <p:cNvPr id="15" name="Rectangle 14">
              <a:extLst>
                <a:ext uri="{FF2B5EF4-FFF2-40B4-BE49-F238E27FC236}">
                  <a16:creationId xmlns:a16="http://schemas.microsoft.com/office/drawing/2014/main" id="{EA9E437D-A27F-414B-B631-03032739E907}"/>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6" name="Group 15">
              <a:extLst>
                <a:ext uri="{FF2B5EF4-FFF2-40B4-BE49-F238E27FC236}">
                  <a16:creationId xmlns:a16="http://schemas.microsoft.com/office/drawing/2014/main" id="{FEE2D17E-3969-4AAA-AF7B-8118BA3CE29C}"/>
                </a:ext>
              </a:extLst>
            </p:cNvPr>
            <p:cNvGrpSpPr/>
            <p:nvPr userDrawn="1"/>
          </p:nvGrpSpPr>
          <p:grpSpPr>
            <a:xfrm>
              <a:off x="-2666274" y="9751326"/>
              <a:ext cx="11390400" cy="1472400"/>
              <a:chOff x="2087541" y="-1621965"/>
              <a:chExt cx="12192054" cy="1578711"/>
            </a:xfrm>
          </p:grpSpPr>
          <p:sp>
            <p:nvSpPr>
              <p:cNvPr id="17" name="Freeform: Shape 16">
                <a:extLst>
                  <a:ext uri="{FF2B5EF4-FFF2-40B4-BE49-F238E27FC236}">
                    <a16:creationId xmlns:a16="http://schemas.microsoft.com/office/drawing/2014/main" id="{0F634BEE-3769-43D6-86F2-A2CEC2770CE0}"/>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A5078CE-75C7-4F84-A896-E702190CF857}"/>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7DC47C9D-3A20-4A54-B5CD-7DE91D96A20C}"/>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0" name="Group 19">
            <a:extLst>
              <a:ext uri="{FF2B5EF4-FFF2-40B4-BE49-F238E27FC236}">
                <a16:creationId xmlns:a16="http://schemas.microsoft.com/office/drawing/2014/main" id="{ED86FD48-6E40-4D49-9DEE-5046A94AE7C6}"/>
              </a:ext>
            </a:extLst>
          </p:cNvPr>
          <p:cNvGrpSpPr/>
          <p:nvPr userDrawn="1"/>
        </p:nvGrpSpPr>
        <p:grpSpPr>
          <a:xfrm>
            <a:off x="12571367" y="0"/>
            <a:ext cx="1872208" cy="2313645"/>
            <a:chOff x="12674314" y="6424422"/>
            <a:chExt cx="2870527" cy="3547352"/>
          </a:xfrm>
        </p:grpSpPr>
        <p:sp>
          <p:nvSpPr>
            <p:cNvPr id="21" name="Freeform: Shape 20">
              <a:extLst>
                <a:ext uri="{FF2B5EF4-FFF2-40B4-BE49-F238E27FC236}">
                  <a16:creationId xmlns:a16="http://schemas.microsoft.com/office/drawing/2014/main" id="{953F142E-DAF7-47EB-97C8-6EF7428EFBA0}"/>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2" name="Text Placeholder 15">
              <a:extLst>
                <a:ext uri="{FF2B5EF4-FFF2-40B4-BE49-F238E27FC236}">
                  <a16:creationId xmlns:a16="http://schemas.microsoft.com/office/drawing/2014/main" id="{38D10662-C186-4441-BB35-3114252D746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1426129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ext and imagery Layout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43942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296562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2965628" cy="3447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9" name="Chart Placeholder 8">
            <a:extLst>
              <a:ext uri="{FF2B5EF4-FFF2-40B4-BE49-F238E27FC236}">
                <a16:creationId xmlns:a16="http://schemas.microsoft.com/office/drawing/2014/main" id="{FF5291CE-B2EC-467A-93A8-8C88E4121032}"/>
              </a:ext>
            </a:extLst>
          </p:cNvPr>
          <p:cNvSpPr>
            <a:spLocks noGrp="1"/>
          </p:cNvSpPr>
          <p:nvPr>
            <p:ph type="chart" sz="quarter" idx="28" hasCustomPrompt="1"/>
          </p:nvPr>
        </p:nvSpPr>
        <p:spPr>
          <a:xfrm>
            <a:off x="5858844" y="91264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14" name="Text Placeholder 13">
            <a:extLst>
              <a:ext uri="{FF2B5EF4-FFF2-40B4-BE49-F238E27FC236}">
                <a16:creationId xmlns:a16="http://schemas.microsoft.com/office/drawing/2014/main" id="{74BF61F4-B00C-49AA-9935-DEB2BABBAB0E}"/>
              </a:ext>
            </a:extLst>
          </p:cNvPr>
          <p:cNvSpPr>
            <a:spLocks noGrp="1"/>
          </p:cNvSpPr>
          <p:nvPr>
            <p:ph type="body" sz="quarter" idx="29" hasCustomPrompt="1"/>
          </p:nvPr>
        </p:nvSpPr>
        <p:spPr>
          <a:xfrm>
            <a:off x="5860175" y="533747"/>
            <a:ext cx="1937628" cy="302965"/>
          </a:xfrm>
        </p:spPr>
        <p:txBody>
          <a:bodyPr>
            <a:normAutofit/>
          </a:bodyPr>
          <a:lstStyle>
            <a:lvl1pPr algn="ctr">
              <a:defRPr sz="1800" b="0"/>
            </a:lvl1pPr>
          </a:lstStyle>
          <a:p>
            <a:pPr lvl="0"/>
            <a:r>
              <a:rPr lang="en-US" dirty="0"/>
              <a:t>Insert text</a:t>
            </a:r>
            <a:endParaRPr lang="en-IN" dirty="0"/>
          </a:p>
        </p:txBody>
      </p:sp>
      <p:sp>
        <p:nvSpPr>
          <p:cNvPr id="27" name="Text Placeholder 13">
            <a:extLst>
              <a:ext uri="{FF2B5EF4-FFF2-40B4-BE49-F238E27FC236}">
                <a16:creationId xmlns:a16="http://schemas.microsoft.com/office/drawing/2014/main" id="{D347DFF5-9FE6-4107-9B6E-1BF443E22A61}"/>
              </a:ext>
            </a:extLst>
          </p:cNvPr>
          <p:cNvSpPr>
            <a:spLocks noGrp="1"/>
          </p:cNvSpPr>
          <p:nvPr>
            <p:ph type="body" sz="quarter" idx="30" hasCustomPrompt="1"/>
          </p:nvPr>
        </p:nvSpPr>
        <p:spPr>
          <a:xfrm>
            <a:off x="5860175" y="2983488"/>
            <a:ext cx="1937628" cy="157480"/>
          </a:xfrm>
        </p:spPr>
        <p:txBody>
          <a:bodyPr>
            <a:normAutofit/>
          </a:bodyPr>
          <a:lstStyle>
            <a:lvl1pPr algn="ctr">
              <a:defRPr sz="900" b="1"/>
            </a:lvl1pPr>
          </a:lstStyle>
          <a:p>
            <a:pPr lvl="0"/>
            <a:r>
              <a:rPr lang="en-US" dirty="0"/>
              <a:t>INSERT TEXT</a:t>
            </a:r>
            <a:endParaRPr lang="en-IN" dirty="0"/>
          </a:p>
        </p:txBody>
      </p:sp>
      <p:sp>
        <p:nvSpPr>
          <p:cNvPr id="28" name="Chart Placeholder 8">
            <a:extLst>
              <a:ext uri="{FF2B5EF4-FFF2-40B4-BE49-F238E27FC236}">
                <a16:creationId xmlns:a16="http://schemas.microsoft.com/office/drawing/2014/main" id="{7F9E5DA3-3F37-45FE-8DF5-8BC3986DCCDB}"/>
              </a:ext>
            </a:extLst>
          </p:cNvPr>
          <p:cNvSpPr>
            <a:spLocks noGrp="1"/>
          </p:cNvSpPr>
          <p:nvPr>
            <p:ph type="chart" sz="quarter" idx="31" hasCustomPrompt="1"/>
          </p:nvPr>
        </p:nvSpPr>
        <p:spPr>
          <a:xfrm>
            <a:off x="8773494" y="91264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0" name="Text Placeholder 13">
            <a:extLst>
              <a:ext uri="{FF2B5EF4-FFF2-40B4-BE49-F238E27FC236}">
                <a16:creationId xmlns:a16="http://schemas.microsoft.com/office/drawing/2014/main" id="{93CE66EB-12BB-4873-AF8C-8E2FC5C8013B}"/>
              </a:ext>
            </a:extLst>
          </p:cNvPr>
          <p:cNvSpPr>
            <a:spLocks noGrp="1"/>
          </p:cNvSpPr>
          <p:nvPr>
            <p:ph type="body" sz="quarter" idx="32" hasCustomPrompt="1"/>
          </p:nvPr>
        </p:nvSpPr>
        <p:spPr>
          <a:xfrm>
            <a:off x="8774825" y="533747"/>
            <a:ext cx="1937628" cy="302965"/>
          </a:xfrm>
        </p:spPr>
        <p:txBody>
          <a:bodyPr>
            <a:normAutofit/>
          </a:bodyPr>
          <a:lstStyle>
            <a:lvl1pPr algn="ctr">
              <a:defRPr sz="1800" b="0"/>
            </a:lvl1pPr>
          </a:lstStyle>
          <a:p>
            <a:pPr lvl="0"/>
            <a:r>
              <a:rPr lang="en-US" dirty="0"/>
              <a:t>Insert text</a:t>
            </a:r>
            <a:endParaRPr lang="en-IN" dirty="0"/>
          </a:p>
        </p:txBody>
      </p:sp>
      <p:sp>
        <p:nvSpPr>
          <p:cNvPr id="31" name="Text Placeholder 13">
            <a:extLst>
              <a:ext uri="{FF2B5EF4-FFF2-40B4-BE49-F238E27FC236}">
                <a16:creationId xmlns:a16="http://schemas.microsoft.com/office/drawing/2014/main" id="{51CA0653-396B-49DF-BCA4-F7C2FB43A962}"/>
              </a:ext>
            </a:extLst>
          </p:cNvPr>
          <p:cNvSpPr>
            <a:spLocks noGrp="1"/>
          </p:cNvSpPr>
          <p:nvPr>
            <p:ph type="body" sz="quarter" idx="33" hasCustomPrompt="1"/>
          </p:nvPr>
        </p:nvSpPr>
        <p:spPr>
          <a:xfrm>
            <a:off x="8774825" y="2983488"/>
            <a:ext cx="1937628" cy="157480"/>
          </a:xfrm>
        </p:spPr>
        <p:txBody>
          <a:bodyPr>
            <a:normAutofit/>
          </a:bodyPr>
          <a:lstStyle>
            <a:lvl1pPr algn="ctr">
              <a:defRPr sz="900" b="1"/>
            </a:lvl1pPr>
          </a:lstStyle>
          <a:p>
            <a:pPr lvl="0"/>
            <a:r>
              <a:rPr lang="en-US" dirty="0"/>
              <a:t>INSERT TEXT</a:t>
            </a:r>
            <a:endParaRPr lang="en-IN" dirty="0"/>
          </a:p>
        </p:txBody>
      </p:sp>
      <p:sp>
        <p:nvSpPr>
          <p:cNvPr id="32" name="Chart Placeholder 8">
            <a:extLst>
              <a:ext uri="{FF2B5EF4-FFF2-40B4-BE49-F238E27FC236}">
                <a16:creationId xmlns:a16="http://schemas.microsoft.com/office/drawing/2014/main" id="{48B98408-BF38-4143-A2C5-8D7469080A4D}"/>
              </a:ext>
            </a:extLst>
          </p:cNvPr>
          <p:cNvSpPr>
            <a:spLocks noGrp="1"/>
          </p:cNvSpPr>
          <p:nvPr>
            <p:ph type="chart" sz="quarter" idx="34" hasCustomPrompt="1"/>
          </p:nvPr>
        </p:nvSpPr>
        <p:spPr>
          <a:xfrm>
            <a:off x="5858844" y="397969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3" name="Text Placeholder 13">
            <a:extLst>
              <a:ext uri="{FF2B5EF4-FFF2-40B4-BE49-F238E27FC236}">
                <a16:creationId xmlns:a16="http://schemas.microsoft.com/office/drawing/2014/main" id="{11FE4B2E-8FDC-4C4F-954A-F568D150F9A9}"/>
              </a:ext>
            </a:extLst>
          </p:cNvPr>
          <p:cNvSpPr>
            <a:spLocks noGrp="1"/>
          </p:cNvSpPr>
          <p:nvPr>
            <p:ph type="body" sz="quarter" idx="35" hasCustomPrompt="1"/>
          </p:nvPr>
        </p:nvSpPr>
        <p:spPr>
          <a:xfrm>
            <a:off x="5860175" y="3600797"/>
            <a:ext cx="1937628" cy="302965"/>
          </a:xfrm>
        </p:spPr>
        <p:txBody>
          <a:bodyPr>
            <a:normAutofit/>
          </a:bodyPr>
          <a:lstStyle>
            <a:lvl1pPr algn="ctr">
              <a:defRPr sz="1800" b="0"/>
            </a:lvl1pPr>
          </a:lstStyle>
          <a:p>
            <a:pPr lvl="0"/>
            <a:r>
              <a:rPr lang="en-US" dirty="0"/>
              <a:t>Insert text</a:t>
            </a:r>
            <a:endParaRPr lang="en-IN" dirty="0"/>
          </a:p>
        </p:txBody>
      </p:sp>
      <p:sp>
        <p:nvSpPr>
          <p:cNvPr id="34" name="Text Placeholder 13">
            <a:extLst>
              <a:ext uri="{FF2B5EF4-FFF2-40B4-BE49-F238E27FC236}">
                <a16:creationId xmlns:a16="http://schemas.microsoft.com/office/drawing/2014/main" id="{607BB342-AADF-49E1-9E77-D8D8C51ACD63}"/>
              </a:ext>
            </a:extLst>
          </p:cNvPr>
          <p:cNvSpPr>
            <a:spLocks noGrp="1"/>
          </p:cNvSpPr>
          <p:nvPr>
            <p:ph type="body" sz="quarter" idx="36" hasCustomPrompt="1"/>
          </p:nvPr>
        </p:nvSpPr>
        <p:spPr>
          <a:xfrm>
            <a:off x="5860175" y="6050538"/>
            <a:ext cx="1937628" cy="157480"/>
          </a:xfrm>
        </p:spPr>
        <p:txBody>
          <a:bodyPr>
            <a:normAutofit/>
          </a:bodyPr>
          <a:lstStyle>
            <a:lvl1pPr algn="ctr">
              <a:defRPr sz="900" b="1"/>
            </a:lvl1pPr>
          </a:lstStyle>
          <a:p>
            <a:pPr lvl="0"/>
            <a:r>
              <a:rPr lang="en-US" dirty="0"/>
              <a:t>INSERT TEXT</a:t>
            </a:r>
            <a:endParaRPr lang="en-IN" dirty="0"/>
          </a:p>
        </p:txBody>
      </p:sp>
      <p:sp>
        <p:nvSpPr>
          <p:cNvPr id="35" name="Chart Placeholder 8">
            <a:extLst>
              <a:ext uri="{FF2B5EF4-FFF2-40B4-BE49-F238E27FC236}">
                <a16:creationId xmlns:a16="http://schemas.microsoft.com/office/drawing/2014/main" id="{95040AA7-DF16-4F24-A785-E3FF1C497F7B}"/>
              </a:ext>
            </a:extLst>
          </p:cNvPr>
          <p:cNvSpPr>
            <a:spLocks noGrp="1"/>
          </p:cNvSpPr>
          <p:nvPr>
            <p:ph type="chart" sz="quarter" idx="37" hasCustomPrompt="1"/>
          </p:nvPr>
        </p:nvSpPr>
        <p:spPr>
          <a:xfrm>
            <a:off x="8773494" y="3979697"/>
            <a:ext cx="1940289" cy="1940289"/>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36" name="Text Placeholder 13">
            <a:extLst>
              <a:ext uri="{FF2B5EF4-FFF2-40B4-BE49-F238E27FC236}">
                <a16:creationId xmlns:a16="http://schemas.microsoft.com/office/drawing/2014/main" id="{D3BC4534-0649-4EDE-BF99-7D9524DD859E}"/>
              </a:ext>
            </a:extLst>
          </p:cNvPr>
          <p:cNvSpPr>
            <a:spLocks noGrp="1"/>
          </p:cNvSpPr>
          <p:nvPr>
            <p:ph type="body" sz="quarter" idx="38" hasCustomPrompt="1"/>
          </p:nvPr>
        </p:nvSpPr>
        <p:spPr>
          <a:xfrm>
            <a:off x="8774825" y="3600797"/>
            <a:ext cx="1937628" cy="302965"/>
          </a:xfrm>
        </p:spPr>
        <p:txBody>
          <a:bodyPr>
            <a:normAutofit/>
          </a:bodyPr>
          <a:lstStyle>
            <a:lvl1pPr algn="ctr">
              <a:defRPr sz="1800" b="0"/>
            </a:lvl1pPr>
          </a:lstStyle>
          <a:p>
            <a:pPr lvl="0"/>
            <a:r>
              <a:rPr lang="en-US" dirty="0"/>
              <a:t>Insert text</a:t>
            </a:r>
            <a:endParaRPr lang="en-IN" dirty="0"/>
          </a:p>
        </p:txBody>
      </p:sp>
      <p:sp>
        <p:nvSpPr>
          <p:cNvPr id="37" name="Text Placeholder 13">
            <a:extLst>
              <a:ext uri="{FF2B5EF4-FFF2-40B4-BE49-F238E27FC236}">
                <a16:creationId xmlns:a16="http://schemas.microsoft.com/office/drawing/2014/main" id="{8E25F240-388B-4D66-802D-B52BDAF480AD}"/>
              </a:ext>
            </a:extLst>
          </p:cNvPr>
          <p:cNvSpPr>
            <a:spLocks noGrp="1"/>
          </p:cNvSpPr>
          <p:nvPr>
            <p:ph type="body" sz="quarter" idx="39" hasCustomPrompt="1"/>
          </p:nvPr>
        </p:nvSpPr>
        <p:spPr>
          <a:xfrm>
            <a:off x="8774825" y="6050538"/>
            <a:ext cx="1937628" cy="157480"/>
          </a:xfrm>
        </p:spPr>
        <p:txBody>
          <a:bodyPr>
            <a:normAutofit/>
          </a:bodyPr>
          <a:lstStyle>
            <a:lvl1pPr algn="ctr">
              <a:defRPr sz="900" b="1"/>
            </a:lvl1pPr>
          </a:lstStyle>
          <a:p>
            <a:pPr lvl="0"/>
            <a:r>
              <a:rPr lang="en-US" dirty="0"/>
              <a:t>INSERT TEXT</a:t>
            </a:r>
            <a:endParaRPr lang="en-IN" dirty="0"/>
          </a:p>
        </p:txBody>
      </p:sp>
      <p:sp>
        <p:nvSpPr>
          <p:cNvPr id="22" name="Text Placeholder 32">
            <a:extLst>
              <a:ext uri="{FF2B5EF4-FFF2-40B4-BE49-F238E27FC236}">
                <a16:creationId xmlns:a16="http://schemas.microsoft.com/office/drawing/2014/main" id="{86A07B8A-0348-4D90-8816-3470EC065798}"/>
              </a:ext>
            </a:extLst>
          </p:cNvPr>
          <p:cNvSpPr>
            <a:spLocks noGrp="1"/>
          </p:cNvSpPr>
          <p:nvPr>
            <p:ph type="body" sz="quarter" idx="25" hasCustomPrompt="1"/>
          </p:nvPr>
        </p:nvSpPr>
        <p:spPr>
          <a:xfrm>
            <a:off x="1114149" y="942114"/>
            <a:ext cx="2965628"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38" name="Group 37">
            <a:extLst>
              <a:ext uri="{FF2B5EF4-FFF2-40B4-BE49-F238E27FC236}">
                <a16:creationId xmlns:a16="http://schemas.microsoft.com/office/drawing/2014/main" id="{64771A0D-1B4F-46B5-B8F6-D821EBF219A0}"/>
              </a:ext>
            </a:extLst>
          </p:cNvPr>
          <p:cNvGrpSpPr/>
          <p:nvPr userDrawn="1"/>
        </p:nvGrpSpPr>
        <p:grpSpPr>
          <a:xfrm>
            <a:off x="11184000" y="6562800"/>
            <a:ext cx="1008000" cy="295200"/>
            <a:chOff x="-4575695" y="8264475"/>
            <a:chExt cx="15209243" cy="4446102"/>
          </a:xfrm>
        </p:grpSpPr>
        <p:sp>
          <p:nvSpPr>
            <p:cNvPr id="39" name="Rectangle 38">
              <a:extLst>
                <a:ext uri="{FF2B5EF4-FFF2-40B4-BE49-F238E27FC236}">
                  <a16:creationId xmlns:a16="http://schemas.microsoft.com/office/drawing/2014/main" id="{AC44197B-287F-4559-AF5B-83B72B14663B}"/>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0" name="Group 39">
              <a:extLst>
                <a:ext uri="{FF2B5EF4-FFF2-40B4-BE49-F238E27FC236}">
                  <a16:creationId xmlns:a16="http://schemas.microsoft.com/office/drawing/2014/main" id="{0638565B-D2C2-41B6-BEE5-EA91EA77852E}"/>
                </a:ext>
              </a:extLst>
            </p:cNvPr>
            <p:cNvGrpSpPr/>
            <p:nvPr userDrawn="1"/>
          </p:nvGrpSpPr>
          <p:grpSpPr>
            <a:xfrm>
              <a:off x="-2666274" y="9751326"/>
              <a:ext cx="11390400" cy="1472400"/>
              <a:chOff x="2087541" y="-1621965"/>
              <a:chExt cx="12192054" cy="1578711"/>
            </a:xfrm>
          </p:grpSpPr>
          <p:sp>
            <p:nvSpPr>
              <p:cNvPr id="41" name="Freeform: Shape 40">
                <a:extLst>
                  <a:ext uri="{FF2B5EF4-FFF2-40B4-BE49-F238E27FC236}">
                    <a16:creationId xmlns:a16="http://schemas.microsoft.com/office/drawing/2014/main" id="{6AFABC22-550C-41CD-8A56-F7CC1DB10516}"/>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123EAE82-6DA4-4188-97A4-EE64B703279A}"/>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8EAABA30-9237-424A-9C33-38046FB93DF5}"/>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94" name="Group 93">
            <a:extLst>
              <a:ext uri="{FF2B5EF4-FFF2-40B4-BE49-F238E27FC236}">
                <a16:creationId xmlns:a16="http://schemas.microsoft.com/office/drawing/2014/main" id="{E65CECE5-65D0-4FA5-B581-0D1FCAA0D7E0}"/>
              </a:ext>
            </a:extLst>
          </p:cNvPr>
          <p:cNvGrpSpPr/>
          <p:nvPr userDrawn="1"/>
        </p:nvGrpSpPr>
        <p:grpSpPr>
          <a:xfrm>
            <a:off x="12571367" y="-1"/>
            <a:ext cx="1872208" cy="2486771"/>
            <a:chOff x="12571367" y="-1"/>
            <a:chExt cx="1872208" cy="2486771"/>
          </a:xfrm>
        </p:grpSpPr>
        <p:grpSp>
          <p:nvGrpSpPr>
            <p:cNvPr id="93" name="Group 92">
              <a:extLst>
                <a:ext uri="{FF2B5EF4-FFF2-40B4-BE49-F238E27FC236}">
                  <a16:creationId xmlns:a16="http://schemas.microsoft.com/office/drawing/2014/main" id="{E1844AD2-6ACB-4A9C-9870-35FF38A24B24}"/>
                </a:ext>
              </a:extLst>
            </p:cNvPr>
            <p:cNvGrpSpPr/>
            <p:nvPr userDrawn="1"/>
          </p:nvGrpSpPr>
          <p:grpSpPr>
            <a:xfrm>
              <a:off x="12571367" y="-1"/>
              <a:ext cx="521965" cy="522101"/>
              <a:chOff x="12582399" y="2852936"/>
              <a:chExt cx="533739" cy="533878"/>
            </a:xfrm>
          </p:grpSpPr>
          <p:sp>
            <p:nvSpPr>
              <p:cNvPr id="77" name="Rectangle: Rounded Corners 76">
                <a:extLst>
                  <a:ext uri="{FF2B5EF4-FFF2-40B4-BE49-F238E27FC236}">
                    <a16:creationId xmlns:a16="http://schemas.microsoft.com/office/drawing/2014/main" id="{23FC8AB7-1820-4EFB-B3F2-D0266200E6C0}"/>
                  </a:ext>
                </a:extLst>
              </p:cNvPr>
              <p:cNvSpPr/>
              <p:nvPr userDrawn="1"/>
            </p:nvSpPr>
            <p:spPr>
              <a:xfrm>
                <a:off x="12582399" y="2852936"/>
                <a:ext cx="533739" cy="533878"/>
              </a:xfrm>
              <a:prstGeom prst="roundRect">
                <a:avLst/>
              </a:prstGeom>
              <a:noFill/>
              <a:ln w="25400" cap="flat">
                <a:solidFill>
                  <a:srgbClr val="CCCCCC"/>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sz="900">
                  <a:solidFill>
                    <a:schemeClr val="tx1"/>
                  </a:solidFill>
                </a:endParaRPr>
              </a:p>
            </p:txBody>
          </p:sp>
          <p:grpSp>
            <p:nvGrpSpPr>
              <p:cNvPr id="86" name="Group 85">
                <a:extLst>
                  <a:ext uri="{FF2B5EF4-FFF2-40B4-BE49-F238E27FC236}">
                    <a16:creationId xmlns:a16="http://schemas.microsoft.com/office/drawing/2014/main" id="{B90F8287-74B3-4322-AFF4-BC0952BCC63C}"/>
                  </a:ext>
                </a:extLst>
              </p:cNvPr>
              <p:cNvGrpSpPr/>
              <p:nvPr userDrawn="1"/>
            </p:nvGrpSpPr>
            <p:grpSpPr>
              <a:xfrm>
                <a:off x="12719490" y="2946522"/>
                <a:ext cx="259556" cy="346707"/>
                <a:chOff x="12720736" y="129965"/>
                <a:chExt cx="259556" cy="346707"/>
              </a:xfrm>
            </p:grpSpPr>
            <p:cxnSp>
              <p:nvCxnSpPr>
                <p:cNvPr id="79" name="Straight Connector 78">
                  <a:extLst>
                    <a:ext uri="{FF2B5EF4-FFF2-40B4-BE49-F238E27FC236}">
                      <a16:creationId xmlns:a16="http://schemas.microsoft.com/office/drawing/2014/main" id="{4F8F22E4-E56B-4DD0-9C82-4E9226EDAE9E}"/>
                    </a:ext>
                  </a:extLst>
                </p:cNvPr>
                <p:cNvCxnSpPr/>
                <p:nvPr userDrawn="1"/>
              </p:nvCxnSpPr>
              <p:spPr>
                <a:xfrm>
                  <a:off x="12720736" y="322322"/>
                  <a:ext cx="0" cy="154350"/>
                </a:xfrm>
                <a:prstGeom prst="line">
                  <a:avLst/>
                </a:prstGeom>
                <a:noFill/>
                <a:ln w="25400" cap="rnd">
                  <a:solidFill>
                    <a:srgbClr val="CCCCCC"/>
                  </a:solidFill>
                  <a:prstDash val="solid"/>
                  <a:miter/>
                </a:ln>
              </p:spPr>
            </p:cxnSp>
            <p:cxnSp>
              <p:nvCxnSpPr>
                <p:cNvPr id="80" name="Straight Connector 79">
                  <a:extLst>
                    <a:ext uri="{FF2B5EF4-FFF2-40B4-BE49-F238E27FC236}">
                      <a16:creationId xmlns:a16="http://schemas.microsoft.com/office/drawing/2014/main" id="{A4787B0A-523B-42CF-9915-22702F56F9BF}"/>
                    </a:ext>
                  </a:extLst>
                </p:cNvPr>
                <p:cNvCxnSpPr>
                  <a:cxnSpLocks/>
                </p:cNvCxnSpPr>
                <p:nvPr userDrawn="1"/>
              </p:nvCxnSpPr>
              <p:spPr>
                <a:xfrm>
                  <a:off x="12807255" y="260648"/>
                  <a:ext cx="0" cy="216024"/>
                </a:xfrm>
                <a:prstGeom prst="line">
                  <a:avLst/>
                </a:prstGeom>
                <a:noFill/>
                <a:ln w="25400" cap="rnd">
                  <a:solidFill>
                    <a:srgbClr val="CCCCCC"/>
                  </a:solidFill>
                  <a:prstDash val="solid"/>
                  <a:miter/>
                </a:ln>
              </p:spPr>
            </p:cxnSp>
            <p:cxnSp>
              <p:nvCxnSpPr>
                <p:cNvPr id="82" name="Straight Connector 81">
                  <a:extLst>
                    <a:ext uri="{FF2B5EF4-FFF2-40B4-BE49-F238E27FC236}">
                      <a16:creationId xmlns:a16="http://schemas.microsoft.com/office/drawing/2014/main" id="{15E5125D-9227-4FA3-8F11-0BDDFC9F9A68}"/>
                    </a:ext>
                  </a:extLst>
                </p:cNvPr>
                <p:cNvCxnSpPr/>
                <p:nvPr userDrawn="1"/>
              </p:nvCxnSpPr>
              <p:spPr>
                <a:xfrm>
                  <a:off x="12893774" y="322322"/>
                  <a:ext cx="0" cy="154350"/>
                </a:xfrm>
                <a:prstGeom prst="line">
                  <a:avLst/>
                </a:prstGeom>
                <a:noFill/>
                <a:ln w="25400" cap="rnd">
                  <a:solidFill>
                    <a:srgbClr val="CCCCCC"/>
                  </a:solidFill>
                  <a:prstDash val="solid"/>
                  <a:miter/>
                </a:ln>
              </p:spPr>
            </p:cxnSp>
            <p:cxnSp>
              <p:nvCxnSpPr>
                <p:cNvPr id="83" name="Straight Connector 82">
                  <a:extLst>
                    <a:ext uri="{FF2B5EF4-FFF2-40B4-BE49-F238E27FC236}">
                      <a16:creationId xmlns:a16="http://schemas.microsoft.com/office/drawing/2014/main" id="{54E12E97-3EAC-4B36-AF2D-9B91C62B68B7}"/>
                    </a:ext>
                  </a:extLst>
                </p:cNvPr>
                <p:cNvCxnSpPr>
                  <a:cxnSpLocks/>
                </p:cNvCxnSpPr>
                <p:nvPr userDrawn="1"/>
              </p:nvCxnSpPr>
              <p:spPr>
                <a:xfrm>
                  <a:off x="12980292" y="129965"/>
                  <a:ext cx="0" cy="346707"/>
                </a:xfrm>
                <a:prstGeom prst="line">
                  <a:avLst/>
                </a:prstGeom>
                <a:noFill/>
                <a:ln w="25400" cap="rnd">
                  <a:solidFill>
                    <a:srgbClr val="CCCCCC"/>
                  </a:solidFill>
                  <a:prstDash val="solid"/>
                  <a:miter/>
                </a:ln>
              </p:spPr>
            </p:cxnSp>
          </p:grpSp>
        </p:grpSp>
        <p:sp>
          <p:nvSpPr>
            <p:cNvPr id="92" name="Text Placeholder 15">
              <a:extLst>
                <a:ext uri="{FF2B5EF4-FFF2-40B4-BE49-F238E27FC236}">
                  <a16:creationId xmlns:a16="http://schemas.microsoft.com/office/drawing/2014/main" id="{AD784EF3-3677-45CC-83EE-2189BB9E0793}"/>
                </a:ext>
              </a:extLst>
            </p:cNvPr>
            <p:cNvSpPr txBox="1">
              <a:spLocks/>
            </p:cNvSpPr>
            <p:nvPr/>
          </p:nvSpPr>
          <p:spPr>
            <a:xfrm>
              <a:off x="12571368" y="597278"/>
              <a:ext cx="1872207" cy="1889492"/>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bar/pie chart: </a:t>
              </a:r>
            </a:p>
            <a:p>
              <a:pPr marL="171450" lvl="1" indent="-171450">
                <a:spcBef>
                  <a:spcPts val="0"/>
                </a:spcBef>
              </a:pPr>
              <a:r>
                <a:rPr lang="en-GB" sz="900" dirty="0">
                  <a:solidFill>
                    <a:schemeClr val="accent4"/>
                  </a:solidFill>
                </a:rPr>
                <a:t>Click on the ‘Insert Chart’ button in the middle of placeholder box.</a:t>
              </a:r>
            </a:p>
            <a:p>
              <a:pPr marL="171450" lvl="1" indent="-171450">
                <a:spcBef>
                  <a:spcPts val="0"/>
                </a:spcBef>
              </a:pPr>
              <a:r>
                <a:rPr lang="en-GB" sz="900" dirty="0">
                  <a:solidFill>
                    <a:schemeClr val="accent4"/>
                  </a:solidFill>
                </a:rPr>
                <a:t>Select the style of infographic/chart, insert the figures as normal and click on the ‘ok’ button.</a:t>
              </a:r>
            </a:p>
            <a:p>
              <a:pPr marL="171450" lvl="1" indent="-171450">
                <a:spcBef>
                  <a:spcPts val="0"/>
                </a:spcBef>
              </a:pPr>
              <a:r>
                <a:rPr lang="en-GB" sz="900" dirty="0">
                  <a:solidFill>
                    <a:schemeClr val="accent4"/>
                  </a:solidFill>
                </a:rPr>
                <a:t>All charts will generate the correct branded colour schemes.</a:t>
              </a:r>
            </a:p>
          </p:txBody>
        </p:sp>
      </p:grpSp>
    </p:spTree>
    <p:extLst>
      <p:ext uri="{BB962C8B-B14F-4D97-AF65-F5344CB8AC3E}">
        <p14:creationId xmlns:p14="http://schemas.microsoft.com/office/powerpoint/2010/main" val="73117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ext and imagery Layou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3B61C89-EA02-4B02-A7F7-E6ED180F9BA7}"/>
              </a:ext>
            </a:extLst>
          </p:cNvPr>
          <p:cNvSpPr>
            <a:spLocks/>
          </p:cNvSpPr>
          <p:nvPr userDrawn="1"/>
        </p:nvSpPr>
        <p:spPr>
          <a:xfrm>
            <a:off x="0" y="-15176"/>
            <a:ext cx="12192000" cy="6873176"/>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gradFill flip="none" rotWithShape="1">
            <a:gsLst>
              <a:gs pos="74000">
                <a:schemeClr val="bg2">
                  <a:lumMod val="20000"/>
                  <a:lumOff val="80000"/>
                  <a:alpha val="50000"/>
                </a:schemeClr>
              </a:gs>
              <a:gs pos="100000">
                <a:schemeClr val="bg2"/>
              </a:gs>
            </a:gsLst>
            <a:lin ang="2700000" scaled="1"/>
            <a:tileRect/>
          </a:gradFill>
          <a:ln w="3175" cap="flat">
            <a:noFill/>
            <a:prstDash val="solid"/>
            <a:miter/>
          </a:ln>
        </p:spPr>
        <p:txBody>
          <a:bodyPr rtlCol="0" anchor="ctr"/>
          <a:lstStyle/>
          <a:p>
            <a:pPr lvl="0"/>
            <a:endParaRPr lang="en-IN" dirty="0"/>
          </a:p>
        </p:txBody>
      </p:sp>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0" y="0"/>
            <a:ext cx="43942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2965628" cy="1077218"/>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sp>
        <p:nvSpPr>
          <p:cNvPr id="29" name="Text Placeholder 28">
            <a:extLst>
              <a:ext uri="{FF2B5EF4-FFF2-40B4-BE49-F238E27FC236}">
                <a16:creationId xmlns:a16="http://schemas.microsoft.com/office/drawing/2014/main" id="{E4E7C010-8BE0-4DAD-94A3-646810619841}"/>
              </a:ext>
            </a:extLst>
          </p:cNvPr>
          <p:cNvSpPr>
            <a:spLocks noGrp="1"/>
          </p:cNvSpPr>
          <p:nvPr>
            <p:ph type="body" sz="quarter" idx="27" hasCustomPrompt="1"/>
          </p:nvPr>
        </p:nvSpPr>
        <p:spPr>
          <a:xfrm>
            <a:off x="1114148" y="2481054"/>
            <a:ext cx="2965628" cy="344747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&lt;Click to edit Master text here - GT America LCG </a:t>
            </a:r>
            <a:r>
              <a:rPr lang="en-US" dirty="0" err="1"/>
              <a:t>Rg</a:t>
            </a:r>
            <a:r>
              <a:rPr lang="en-US" dirty="0"/>
              <a:t> – 14, Spacing 7, Line Spacing 1.25&gt;</a:t>
            </a:r>
          </a:p>
          <a:p>
            <a:pPr lvl="1"/>
            <a:r>
              <a:rPr lang="en-US" dirty="0"/>
              <a:t>&lt;First tier bullet&gt;</a:t>
            </a:r>
          </a:p>
          <a:p>
            <a:pPr lvl="2"/>
            <a:r>
              <a:rPr lang="en-US" dirty="0"/>
              <a:t>&lt;Second tier bullet&gt;</a:t>
            </a:r>
          </a:p>
          <a:p>
            <a:pPr lvl="3"/>
            <a:r>
              <a:rPr lang="en-US" dirty="0"/>
              <a:t>&lt;Third tier bullet&gt;</a:t>
            </a:r>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12" name="Chart Placeholder 8">
            <a:extLst>
              <a:ext uri="{FF2B5EF4-FFF2-40B4-BE49-F238E27FC236}">
                <a16:creationId xmlns:a16="http://schemas.microsoft.com/office/drawing/2014/main" id="{54F6119C-F695-49DA-9FF7-9242DA6D1CDA}"/>
              </a:ext>
            </a:extLst>
          </p:cNvPr>
          <p:cNvSpPr>
            <a:spLocks noGrp="1"/>
          </p:cNvSpPr>
          <p:nvPr>
            <p:ph type="chart" sz="quarter" idx="28" hasCustomPrompt="1"/>
          </p:nvPr>
        </p:nvSpPr>
        <p:spPr>
          <a:xfrm>
            <a:off x="6312024" y="1060431"/>
            <a:ext cx="4394200" cy="4394200"/>
          </a:xfrm>
        </p:spPr>
        <p:txBody>
          <a:bodyPr/>
          <a:lstStyle>
            <a:lvl1pPr>
              <a:defRPr/>
            </a:lvl1pPr>
          </a:lstStyle>
          <a:p>
            <a:pPr marL="0" marR="0" lvl="0" indent="0" algn="l"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lang="en-US" dirty="0"/>
              <a:t>Click to add Chart</a:t>
            </a:r>
            <a:endParaRPr lang="hi-IN" dirty="0"/>
          </a:p>
          <a:p>
            <a:endParaRPr lang="en-IN" dirty="0"/>
          </a:p>
        </p:txBody>
      </p:sp>
      <p:sp>
        <p:nvSpPr>
          <p:cNvPr id="13" name="Text Placeholder 32">
            <a:extLst>
              <a:ext uri="{FF2B5EF4-FFF2-40B4-BE49-F238E27FC236}">
                <a16:creationId xmlns:a16="http://schemas.microsoft.com/office/drawing/2014/main" id="{B891F1FA-0154-45D7-A8F7-E288089DE191}"/>
              </a:ext>
            </a:extLst>
          </p:cNvPr>
          <p:cNvSpPr>
            <a:spLocks noGrp="1"/>
          </p:cNvSpPr>
          <p:nvPr>
            <p:ph type="body" sz="quarter" idx="25" hasCustomPrompt="1"/>
          </p:nvPr>
        </p:nvSpPr>
        <p:spPr>
          <a:xfrm>
            <a:off x="1114149" y="942114"/>
            <a:ext cx="2965628"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7" name="Group 16">
            <a:extLst>
              <a:ext uri="{FF2B5EF4-FFF2-40B4-BE49-F238E27FC236}">
                <a16:creationId xmlns:a16="http://schemas.microsoft.com/office/drawing/2014/main" id="{5D3DD213-C719-4E4D-8D7B-696396B132B9}"/>
              </a:ext>
            </a:extLst>
          </p:cNvPr>
          <p:cNvGrpSpPr/>
          <p:nvPr userDrawn="1"/>
        </p:nvGrpSpPr>
        <p:grpSpPr>
          <a:xfrm>
            <a:off x="11184000" y="6562800"/>
            <a:ext cx="1008000" cy="295200"/>
            <a:chOff x="-4575695" y="8264475"/>
            <a:chExt cx="15209243" cy="4446102"/>
          </a:xfrm>
        </p:grpSpPr>
        <p:sp>
          <p:nvSpPr>
            <p:cNvPr id="18" name="Rectangle 17">
              <a:extLst>
                <a:ext uri="{FF2B5EF4-FFF2-40B4-BE49-F238E27FC236}">
                  <a16:creationId xmlns:a16="http://schemas.microsoft.com/office/drawing/2014/main" id="{DACCB426-3A43-4103-AF8B-D5E6C3C6E910}"/>
                </a:ext>
              </a:extLst>
            </p:cNvPr>
            <p:cNvSpPr/>
            <p:nvPr userDrawn="1"/>
          </p:nvSpPr>
          <p:spPr>
            <a:xfrm>
              <a:off x="-4575695" y="8264475"/>
              <a:ext cx="15209243" cy="44461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 name="Group 18">
              <a:extLst>
                <a:ext uri="{FF2B5EF4-FFF2-40B4-BE49-F238E27FC236}">
                  <a16:creationId xmlns:a16="http://schemas.microsoft.com/office/drawing/2014/main" id="{8868C638-B2BC-4584-8E06-6FD8D1592A50}"/>
                </a:ext>
              </a:extLst>
            </p:cNvPr>
            <p:cNvGrpSpPr/>
            <p:nvPr userDrawn="1"/>
          </p:nvGrpSpPr>
          <p:grpSpPr>
            <a:xfrm>
              <a:off x="-2666274" y="9751326"/>
              <a:ext cx="11390400" cy="1472400"/>
              <a:chOff x="2087541" y="-1621965"/>
              <a:chExt cx="12192054" cy="1578711"/>
            </a:xfrm>
          </p:grpSpPr>
          <p:sp>
            <p:nvSpPr>
              <p:cNvPr id="20" name="Freeform: Shape 19">
                <a:extLst>
                  <a:ext uri="{FF2B5EF4-FFF2-40B4-BE49-F238E27FC236}">
                    <a16:creationId xmlns:a16="http://schemas.microsoft.com/office/drawing/2014/main" id="{D419B730-FF4C-47D5-97C0-1CC8438B399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3BD8CFA-8712-4CA4-857E-6C1CED77991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432CE008-1433-448E-8110-56503809055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40" name="Group 39">
            <a:extLst>
              <a:ext uri="{FF2B5EF4-FFF2-40B4-BE49-F238E27FC236}">
                <a16:creationId xmlns:a16="http://schemas.microsoft.com/office/drawing/2014/main" id="{1D92E2B5-4915-4E31-B410-FA67D4DC777B}"/>
              </a:ext>
            </a:extLst>
          </p:cNvPr>
          <p:cNvGrpSpPr/>
          <p:nvPr userDrawn="1"/>
        </p:nvGrpSpPr>
        <p:grpSpPr>
          <a:xfrm>
            <a:off x="12571367" y="-1"/>
            <a:ext cx="1872208" cy="2486771"/>
            <a:chOff x="12571367" y="-1"/>
            <a:chExt cx="1872208" cy="2486771"/>
          </a:xfrm>
        </p:grpSpPr>
        <p:grpSp>
          <p:nvGrpSpPr>
            <p:cNvPr id="41" name="Group 40">
              <a:extLst>
                <a:ext uri="{FF2B5EF4-FFF2-40B4-BE49-F238E27FC236}">
                  <a16:creationId xmlns:a16="http://schemas.microsoft.com/office/drawing/2014/main" id="{2FEC7523-A8C0-423A-A867-A3130FF3EAB6}"/>
                </a:ext>
              </a:extLst>
            </p:cNvPr>
            <p:cNvGrpSpPr/>
            <p:nvPr userDrawn="1"/>
          </p:nvGrpSpPr>
          <p:grpSpPr>
            <a:xfrm>
              <a:off x="12571367" y="-1"/>
              <a:ext cx="521965" cy="522101"/>
              <a:chOff x="12582399" y="2852936"/>
              <a:chExt cx="533739" cy="533878"/>
            </a:xfrm>
          </p:grpSpPr>
          <p:sp>
            <p:nvSpPr>
              <p:cNvPr id="43" name="Rectangle: Rounded Corners 42">
                <a:extLst>
                  <a:ext uri="{FF2B5EF4-FFF2-40B4-BE49-F238E27FC236}">
                    <a16:creationId xmlns:a16="http://schemas.microsoft.com/office/drawing/2014/main" id="{4A305857-0A42-4E16-82D1-4CD755AD8540}"/>
                  </a:ext>
                </a:extLst>
              </p:cNvPr>
              <p:cNvSpPr/>
              <p:nvPr userDrawn="1"/>
            </p:nvSpPr>
            <p:spPr>
              <a:xfrm>
                <a:off x="12582399" y="2852936"/>
                <a:ext cx="533739" cy="533878"/>
              </a:xfrm>
              <a:prstGeom prst="roundRect">
                <a:avLst/>
              </a:prstGeom>
              <a:noFill/>
              <a:ln w="25400" cap="flat">
                <a:solidFill>
                  <a:srgbClr val="CCCCCC"/>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sz="900">
                  <a:solidFill>
                    <a:schemeClr val="tx1"/>
                  </a:solidFill>
                </a:endParaRPr>
              </a:p>
            </p:txBody>
          </p:sp>
          <p:grpSp>
            <p:nvGrpSpPr>
              <p:cNvPr id="44" name="Group 43">
                <a:extLst>
                  <a:ext uri="{FF2B5EF4-FFF2-40B4-BE49-F238E27FC236}">
                    <a16:creationId xmlns:a16="http://schemas.microsoft.com/office/drawing/2014/main" id="{00823172-22BB-449C-8131-F9A67DB0E542}"/>
                  </a:ext>
                </a:extLst>
              </p:cNvPr>
              <p:cNvGrpSpPr/>
              <p:nvPr userDrawn="1"/>
            </p:nvGrpSpPr>
            <p:grpSpPr>
              <a:xfrm>
                <a:off x="12719490" y="2946522"/>
                <a:ext cx="259556" cy="346707"/>
                <a:chOff x="12720736" y="129965"/>
                <a:chExt cx="259556" cy="346707"/>
              </a:xfrm>
            </p:grpSpPr>
            <p:cxnSp>
              <p:nvCxnSpPr>
                <p:cNvPr id="45" name="Straight Connector 44">
                  <a:extLst>
                    <a:ext uri="{FF2B5EF4-FFF2-40B4-BE49-F238E27FC236}">
                      <a16:creationId xmlns:a16="http://schemas.microsoft.com/office/drawing/2014/main" id="{A8C537DF-25A8-420B-BD58-AA9BE49C9711}"/>
                    </a:ext>
                  </a:extLst>
                </p:cNvPr>
                <p:cNvCxnSpPr/>
                <p:nvPr userDrawn="1"/>
              </p:nvCxnSpPr>
              <p:spPr>
                <a:xfrm>
                  <a:off x="12720736" y="322322"/>
                  <a:ext cx="0" cy="154350"/>
                </a:xfrm>
                <a:prstGeom prst="line">
                  <a:avLst/>
                </a:prstGeom>
                <a:noFill/>
                <a:ln w="25400" cap="rnd">
                  <a:solidFill>
                    <a:srgbClr val="CCCCCC"/>
                  </a:solidFill>
                  <a:prstDash val="solid"/>
                  <a:miter/>
                </a:ln>
              </p:spPr>
            </p:cxnSp>
            <p:cxnSp>
              <p:nvCxnSpPr>
                <p:cNvPr id="46" name="Straight Connector 45">
                  <a:extLst>
                    <a:ext uri="{FF2B5EF4-FFF2-40B4-BE49-F238E27FC236}">
                      <a16:creationId xmlns:a16="http://schemas.microsoft.com/office/drawing/2014/main" id="{E3B55AE1-0D04-4329-92ED-33D931B1F888}"/>
                    </a:ext>
                  </a:extLst>
                </p:cNvPr>
                <p:cNvCxnSpPr>
                  <a:cxnSpLocks/>
                </p:cNvCxnSpPr>
                <p:nvPr userDrawn="1"/>
              </p:nvCxnSpPr>
              <p:spPr>
                <a:xfrm>
                  <a:off x="12807255" y="260648"/>
                  <a:ext cx="0" cy="216024"/>
                </a:xfrm>
                <a:prstGeom prst="line">
                  <a:avLst/>
                </a:prstGeom>
                <a:noFill/>
                <a:ln w="25400" cap="rnd">
                  <a:solidFill>
                    <a:srgbClr val="CCCCCC"/>
                  </a:solidFill>
                  <a:prstDash val="solid"/>
                  <a:miter/>
                </a:ln>
              </p:spPr>
            </p:cxnSp>
            <p:cxnSp>
              <p:nvCxnSpPr>
                <p:cNvPr id="47" name="Straight Connector 46">
                  <a:extLst>
                    <a:ext uri="{FF2B5EF4-FFF2-40B4-BE49-F238E27FC236}">
                      <a16:creationId xmlns:a16="http://schemas.microsoft.com/office/drawing/2014/main" id="{8EEC507A-FBA5-4496-ADE8-8A77C64A0CBC}"/>
                    </a:ext>
                  </a:extLst>
                </p:cNvPr>
                <p:cNvCxnSpPr/>
                <p:nvPr userDrawn="1"/>
              </p:nvCxnSpPr>
              <p:spPr>
                <a:xfrm>
                  <a:off x="12893774" y="322322"/>
                  <a:ext cx="0" cy="154350"/>
                </a:xfrm>
                <a:prstGeom prst="line">
                  <a:avLst/>
                </a:prstGeom>
                <a:noFill/>
                <a:ln w="25400" cap="rnd">
                  <a:solidFill>
                    <a:srgbClr val="CCCCCC"/>
                  </a:solidFill>
                  <a:prstDash val="solid"/>
                  <a:miter/>
                </a:ln>
              </p:spPr>
            </p:cxnSp>
            <p:cxnSp>
              <p:nvCxnSpPr>
                <p:cNvPr id="48" name="Straight Connector 47">
                  <a:extLst>
                    <a:ext uri="{FF2B5EF4-FFF2-40B4-BE49-F238E27FC236}">
                      <a16:creationId xmlns:a16="http://schemas.microsoft.com/office/drawing/2014/main" id="{B4ABE552-B7AF-4895-A4DE-8D330199C956}"/>
                    </a:ext>
                  </a:extLst>
                </p:cNvPr>
                <p:cNvCxnSpPr>
                  <a:cxnSpLocks/>
                </p:cNvCxnSpPr>
                <p:nvPr userDrawn="1"/>
              </p:nvCxnSpPr>
              <p:spPr>
                <a:xfrm>
                  <a:off x="12980292" y="129965"/>
                  <a:ext cx="0" cy="346707"/>
                </a:xfrm>
                <a:prstGeom prst="line">
                  <a:avLst/>
                </a:prstGeom>
                <a:noFill/>
                <a:ln w="25400" cap="rnd">
                  <a:solidFill>
                    <a:srgbClr val="CCCCCC"/>
                  </a:solidFill>
                  <a:prstDash val="solid"/>
                  <a:miter/>
                </a:ln>
              </p:spPr>
            </p:cxnSp>
          </p:grpSp>
        </p:grpSp>
        <p:sp>
          <p:nvSpPr>
            <p:cNvPr id="42" name="Text Placeholder 15">
              <a:extLst>
                <a:ext uri="{FF2B5EF4-FFF2-40B4-BE49-F238E27FC236}">
                  <a16:creationId xmlns:a16="http://schemas.microsoft.com/office/drawing/2014/main" id="{92E437F5-B16B-47B8-8F72-0EBB58786EC7}"/>
                </a:ext>
              </a:extLst>
            </p:cNvPr>
            <p:cNvSpPr txBox="1">
              <a:spLocks/>
            </p:cNvSpPr>
            <p:nvPr/>
          </p:nvSpPr>
          <p:spPr>
            <a:xfrm>
              <a:off x="12571368" y="597278"/>
              <a:ext cx="1872207" cy="1889492"/>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b="1" dirty="0">
                  <a:solidFill>
                    <a:schemeClr val="accent4"/>
                  </a:solidFill>
                </a:rPr>
                <a:t>To create bar/pie chart: </a:t>
              </a:r>
            </a:p>
            <a:p>
              <a:pPr marL="171450" lvl="1" indent="-171450">
                <a:spcBef>
                  <a:spcPts val="0"/>
                </a:spcBef>
              </a:pPr>
              <a:r>
                <a:rPr lang="en-GB" sz="900" dirty="0">
                  <a:solidFill>
                    <a:schemeClr val="accent4"/>
                  </a:solidFill>
                </a:rPr>
                <a:t>Click on the ‘Insert Chart’ button in the middle of placeholder box.</a:t>
              </a:r>
            </a:p>
            <a:p>
              <a:pPr marL="171450" lvl="1" indent="-171450">
                <a:spcBef>
                  <a:spcPts val="0"/>
                </a:spcBef>
              </a:pPr>
              <a:r>
                <a:rPr lang="en-GB" sz="900" dirty="0">
                  <a:solidFill>
                    <a:schemeClr val="accent4"/>
                  </a:solidFill>
                </a:rPr>
                <a:t>Select the style of infographic/chart, insert the figures as normal and click on the ‘ok’ button.</a:t>
              </a:r>
            </a:p>
            <a:p>
              <a:pPr marL="171450" lvl="1" indent="-171450">
                <a:spcBef>
                  <a:spcPts val="0"/>
                </a:spcBef>
              </a:pPr>
              <a:r>
                <a:rPr lang="en-GB" sz="900" dirty="0">
                  <a:solidFill>
                    <a:schemeClr val="accent4"/>
                  </a:solidFill>
                </a:rPr>
                <a:t>All charts will generate the correct branded colour schemes.</a:t>
              </a:r>
            </a:p>
          </p:txBody>
        </p:sp>
      </p:grpSp>
    </p:spTree>
    <p:extLst>
      <p:ext uri="{BB962C8B-B14F-4D97-AF65-F5344CB8AC3E}">
        <p14:creationId xmlns:p14="http://schemas.microsoft.com/office/powerpoint/2010/main" val="105315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ext and imagery Layout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9C9707D-D200-4D20-87E1-69AD08F60BC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BD39AE10-7962-4A41-B6AC-A68C78A08A55}"/>
              </a:ext>
            </a:extLst>
          </p:cNvPr>
          <p:cNvSpPr>
            <a:spLocks noGrp="1"/>
          </p:cNvSpPr>
          <p:nvPr>
            <p:ph type="title" hasCustomPrompt="1"/>
          </p:nvPr>
        </p:nvSpPr>
        <p:spPr>
          <a:xfrm>
            <a:off x="1114148" y="1216143"/>
            <a:ext cx="9885640" cy="538609"/>
          </a:xfrm>
        </p:spPr>
        <p:txBody>
          <a:bodyPr wrap="square" anchor="t">
            <a:spAutoFit/>
          </a:bodyPr>
          <a:lstStyle>
            <a:lvl1pPr marL="0" algn="l" defTabSz="914400" rtl="0" eaLnBrk="1" latinLnBrk="0" hangingPunct="1">
              <a:lnSpc>
                <a:spcPct val="100000"/>
              </a:lnSpc>
              <a:spcBef>
                <a:spcPct val="0"/>
              </a:spcBef>
              <a:buNone/>
              <a:defRPr lang="en-IN" sz="3500" b="0" kern="1200" dirty="0">
                <a:solidFill>
                  <a:schemeClr val="bg1"/>
                </a:solidFill>
                <a:latin typeface="+mj-lt"/>
                <a:ea typeface="GT America Rg" panose="00000500000000000000" pitchFamily="50" charset="0"/>
                <a:cs typeface="+mj-cs"/>
              </a:defRPr>
            </a:lvl1pPr>
          </a:lstStyle>
          <a:p>
            <a:pPr lvl="0"/>
            <a:r>
              <a:rPr lang="da-DK" dirty="0"/>
              <a:t>Insert text here</a:t>
            </a:r>
            <a:endParaRPr lang="hi-IN" dirty="0"/>
          </a:p>
        </p:txBody>
      </p:sp>
      <p:grpSp>
        <p:nvGrpSpPr>
          <p:cNvPr id="23" name="Group 22">
            <a:extLst>
              <a:ext uri="{FF2B5EF4-FFF2-40B4-BE49-F238E27FC236}">
                <a16:creationId xmlns:a16="http://schemas.microsoft.com/office/drawing/2014/main" id="{87D9893A-FA10-411F-AC74-EA2836C0398F}"/>
              </a:ext>
            </a:extLst>
          </p:cNvPr>
          <p:cNvGrpSpPr/>
          <p:nvPr userDrawn="1"/>
        </p:nvGrpSpPr>
        <p:grpSpPr>
          <a:xfrm>
            <a:off x="1009978" y="6051679"/>
            <a:ext cx="712676" cy="365125"/>
            <a:chOff x="1881528" y="6046917"/>
            <a:chExt cx="600882" cy="365125"/>
          </a:xfrm>
        </p:grpSpPr>
        <p:sp>
          <p:nvSpPr>
            <p:cNvPr id="24" name="Slide Number Placeholder 12">
              <a:extLst>
                <a:ext uri="{FF2B5EF4-FFF2-40B4-BE49-F238E27FC236}">
                  <a16:creationId xmlns:a16="http://schemas.microsoft.com/office/drawing/2014/main" id="{449CFE55-AFF4-4DA0-A823-15466C26402F}"/>
                </a:ext>
              </a:extLst>
            </p:cNvPr>
            <p:cNvSpPr txBox="1">
              <a:spLocks/>
            </p:cNvSpPr>
            <p:nvPr userDrawn="1"/>
          </p:nvSpPr>
          <p:spPr>
            <a:xfrm>
              <a:off x="1881528" y="6046917"/>
              <a:ext cx="363764"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&lt;/</a:t>
              </a:r>
            </a:p>
          </p:txBody>
        </p:sp>
        <p:sp>
          <p:nvSpPr>
            <p:cNvPr id="25" name="Slide Number Placeholder 12">
              <a:extLst>
                <a:ext uri="{FF2B5EF4-FFF2-40B4-BE49-F238E27FC236}">
                  <a16:creationId xmlns:a16="http://schemas.microsoft.com/office/drawing/2014/main" id="{836EC4DB-87A9-4E5D-B8CE-34D80466614D}"/>
                </a:ext>
              </a:extLst>
            </p:cNvPr>
            <p:cNvSpPr txBox="1">
              <a:spLocks/>
            </p:cNvSpPr>
            <p:nvPr userDrawn="1"/>
          </p:nvSpPr>
          <p:spPr>
            <a:xfrm>
              <a:off x="2223421" y="6046917"/>
              <a:ext cx="258989" cy="365125"/>
            </a:xfrm>
            <a:prstGeom prst="rect">
              <a:avLst/>
            </a:prstGeom>
          </p:spPr>
          <p:txBody>
            <a:bodyPr vert="horz" lIns="91440" tIns="45720" rIns="91440" bIns="45720" rtlCol="0" anchor="ctr"/>
            <a:lstStyle>
              <a:defPPr>
                <a:defRPr lang="en-US"/>
              </a:defPPr>
              <a:lvl1pPr marL="0" algn="l" defTabSz="914400" rtl="0" eaLnBrk="1" latinLnBrk="0" hangingPunct="1">
                <a:defRPr lang="en-GB" sz="1400" b="0" kern="1200" dirty="0" smtClean="0">
                  <a:solidFill>
                    <a:schemeClr val="tx1"/>
                  </a:solidFill>
                  <a:latin typeface="GT Americ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solidFill>
                    <a:schemeClr val="bg1"/>
                  </a:solidFill>
                  <a:latin typeface="+mn-lt"/>
                </a:rPr>
                <a:t>&gt;</a:t>
              </a:r>
            </a:p>
          </p:txBody>
        </p:sp>
      </p:grpSp>
      <p:sp>
        <p:nvSpPr>
          <p:cNvPr id="26" name="Slide Number Placeholder 8">
            <a:extLst>
              <a:ext uri="{FF2B5EF4-FFF2-40B4-BE49-F238E27FC236}">
                <a16:creationId xmlns:a16="http://schemas.microsoft.com/office/drawing/2014/main" id="{07C51E2E-4A56-48F1-B6AF-0C0422DC1A00}"/>
              </a:ext>
            </a:extLst>
          </p:cNvPr>
          <p:cNvSpPr>
            <a:spLocks noGrp="1"/>
          </p:cNvSpPr>
          <p:nvPr>
            <p:ph type="sldNum" sz="quarter" idx="12"/>
          </p:nvPr>
        </p:nvSpPr>
        <p:spPr>
          <a:xfrm>
            <a:off x="1183256" y="6165304"/>
            <a:ext cx="411160" cy="128350"/>
          </a:xfrm>
        </p:spPr>
        <p:txBody>
          <a:bodyPr/>
          <a:lstStyle>
            <a:lvl1pPr algn="ctr">
              <a:defRPr>
                <a:solidFill>
                  <a:schemeClr val="bg1"/>
                </a:solidFill>
              </a:defRPr>
            </a:lvl1pPr>
          </a:lstStyle>
          <a:p>
            <a:fld id="{78E74617-0A29-4426-8CD2-8D3B5446FC90}" type="slidenum">
              <a:rPr lang="en-IN" smtClean="0"/>
              <a:pPr/>
              <a:t>‹nº›</a:t>
            </a:fld>
            <a:endParaRPr lang="en-IN" dirty="0"/>
          </a:p>
        </p:txBody>
      </p:sp>
      <p:sp>
        <p:nvSpPr>
          <p:cNvPr id="6" name="Table Placeholder 5">
            <a:extLst>
              <a:ext uri="{FF2B5EF4-FFF2-40B4-BE49-F238E27FC236}">
                <a16:creationId xmlns:a16="http://schemas.microsoft.com/office/drawing/2014/main" id="{4D4EA76A-1826-4748-8C65-58CFCB6BAC66}"/>
              </a:ext>
            </a:extLst>
          </p:cNvPr>
          <p:cNvSpPr>
            <a:spLocks noGrp="1"/>
          </p:cNvSpPr>
          <p:nvPr>
            <p:ph type="tbl" sz="quarter" idx="26" hasCustomPrompt="1"/>
          </p:nvPr>
        </p:nvSpPr>
        <p:spPr>
          <a:xfrm>
            <a:off x="1136200" y="2420888"/>
            <a:ext cx="9863588" cy="3494997"/>
          </a:xfrm>
        </p:spPr>
        <p:txBody>
          <a:bodyPr/>
          <a:lstStyle>
            <a:lvl1pPr algn="l">
              <a:defRPr>
                <a:solidFill>
                  <a:schemeClr val="bg1"/>
                </a:solidFill>
              </a:defRPr>
            </a:lvl1pPr>
          </a:lstStyle>
          <a:p>
            <a:r>
              <a:rPr lang="en-US" dirty="0"/>
              <a:t>Click to add table</a:t>
            </a:r>
            <a:endParaRPr lang="hi-IN" dirty="0"/>
          </a:p>
        </p:txBody>
      </p:sp>
      <p:sp>
        <p:nvSpPr>
          <p:cNvPr id="11" name="Text Placeholder 32">
            <a:extLst>
              <a:ext uri="{FF2B5EF4-FFF2-40B4-BE49-F238E27FC236}">
                <a16:creationId xmlns:a16="http://schemas.microsoft.com/office/drawing/2014/main" id="{2D9949FF-2CFC-46BC-874A-BDA6164B0CA9}"/>
              </a:ext>
            </a:extLst>
          </p:cNvPr>
          <p:cNvSpPr>
            <a:spLocks noGrp="1"/>
          </p:cNvSpPr>
          <p:nvPr>
            <p:ph type="body" sz="quarter" idx="25" hasCustomPrompt="1"/>
          </p:nvPr>
        </p:nvSpPr>
        <p:spPr>
          <a:xfrm>
            <a:off x="1114148" y="942114"/>
            <a:ext cx="4397131" cy="124650"/>
          </a:xfrm>
          <a:prstGeom prst="rect">
            <a:avLst/>
          </a:prstGeom>
        </p:spPr>
        <p:txBody>
          <a:bodyPr wrap="square" lIns="0" tIns="0" rIns="0" bIns="0">
            <a:spAutoFit/>
          </a:bodyPr>
          <a:lstStyle>
            <a:lvl1pPr marL="0" indent="0" algn="l" defTabSz="914400" rtl="0" eaLnBrk="1" latinLnBrk="0" hangingPunct="1">
              <a:lnSpc>
                <a:spcPct val="90000"/>
              </a:lnSpc>
              <a:spcBef>
                <a:spcPct val="0"/>
              </a:spcBef>
              <a:buNone/>
              <a:defRPr lang="en-IN" sz="900" b="0" kern="1200" spc="230" baseline="0" dirty="0">
                <a:solidFill>
                  <a:schemeClr val="bg2"/>
                </a:solidFill>
                <a:latin typeface="+mj-lt"/>
                <a:ea typeface="GT America LCG Md" panose="00000600000000000000" pitchFamily="2" charset="0"/>
                <a:cs typeface="+mj-cs"/>
              </a:defRPr>
            </a:lvl1pPr>
            <a:lvl2pPr marL="457200" indent="0">
              <a:buNone/>
              <a:defRPr/>
            </a:lvl2pPr>
            <a:lvl3pPr marL="914400" indent="0">
              <a:buNone/>
              <a:defRPr/>
            </a:lvl3pPr>
            <a:lvl4pPr marL="1371600" indent="0">
              <a:buNone/>
              <a:defRPr/>
            </a:lvl4pPr>
            <a:lvl5pPr marL="1828800" indent="0">
              <a:buNone/>
              <a:defRPr/>
            </a:lvl5pPr>
          </a:lstStyle>
          <a:p>
            <a:pPr lvl="0"/>
            <a:r>
              <a:rPr lang="pt-BR" dirty="0"/>
              <a:t>DOCUMENT TITLE</a:t>
            </a:r>
            <a:endParaRPr lang="en-IN" dirty="0"/>
          </a:p>
        </p:txBody>
      </p:sp>
      <p:grpSp>
        <p:nvGrpSpPr>
          <p:cNvPr id="15" name="Group 14">
            <a:extLst>
              <a:ext uri="{FF2B5EF4-FFF2-40B4-BE49-F238E27FC236}">
                <a16:creationId xmlns:a16="http://schemas.microsoft.com/office/drawing/2014/main" id="{82394E49-29FB-426F-9B32-6654AF86927B}"/>
              </a:ext>
            </a:extLst>
          </p:cNvPr>
          <p:cNvGrpSpPr/>
          <p:nvPr userDrawn="1"/>
        </p:nvGrpSpPr>
        <p:grpSpPr>
          <a:xfrm>
            <a:off x="11184000" y="6562800"/>
            <a:ext cx="1008000" cy="295200"/>
            <a:chOff x="-4575695" y="8264475"/>
            <a:chExt cx="15209243" cy="4446102"/>
          </a:xfrm>
        </p:grpSpPr>
        <p:sp>
          <p:nvSpPr>
            <p:cNvPr id="16" name="Rectangle 15">
              <a:extLst>
                <a:ext uri="{FF2B5EF4-FFF2-40B4-BE49-F238E27FC236}">
                  <a16:creationId xmlns:a16="http://schemas.microsoft.com/office/drawing/2014/main" id="{D4AD47C0-B6E9-4FDC-8FD5-62F1D7A53F9F}"/>
                </a:ext>
              </a:extLst>
            </p:cNvPr>
            <p:cNvSpPr/>
            <p:nvPr userDrawn="1"/>
          </p:nvSpPr>
          <p:spPr>
            <a:xfrm>
              <a:off x="-4575695" y="8264475"/>
              <a:ext cx="15209243" cy="4446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id="{330FAB03-1402-4C17-B3AB-00D69B076678}"/>
                </a:ext>
              </a:extLst>
            </p:cNvPr>
            <p:cNvGrpSpPr/>
            <p:nvPr userDrawn="1"/>
          </p:nvGrpSpPr>
          <p:grpSpPr>
            <a:xfrm>
              <a:off x="-2666274" y="9751326"/>
              <a:ext cx="11390400" cy="1472400"/>
              <a:chOff x="2087541" y="-1621965"/>
              <a:chExt cx="12192054" cy="1578711"/>
            </a:xfrm>
          </p:grpSpPr>
          <p:sp>
            <p:nvSpPr>
              <p:cNvPr id="18" name="Freeform: Shape 17">
                <a:extLst>
                  <a:ext uri="{FF2B5EF4-FFF2-40B4-BE49-F238E27FC236}">
                    <a16:creationId xmlns:a16="http://schemas.microsoft.com/office/drawing/2014/main" id="{45B9287E-4D2E-44B2-A9A0-75CFDC44AA56}"/>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21DA7B2E-6CB5-4C88-A944-78C4C57392FF}"/>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FCB69D4D-192E-4F1D-8F2A-CD2A33112AF4}"/>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grpSp>
        <p:nvGrpSpPr>
          <p:cNvPr id="21" name="Group 20">
            <a:extLst>
              <a:ext uri="{FF2B5EF4-FFF2-40B4-BE49-F238E27FC236}">
                <a16:creationId xmlns:a16="http://schemas.microsoft.com/office/drawing/2014/main" id="{B8609D56-40E4-495E-9F4B-AA26C029AF15}"/>
              </a:ext>
            </a:extLst>
          </p:cNvPr>
          <p:cNvGrpSpPr/>
          <p:nvPr userDrawn="1"/>
        </p:nvGrpSpPr>
        <p:grpSpPr>
          <a:xfrm>
            <a:off x="12571366" y="0"/>
            <a:ext cx="1872209" cy="4457806"/>
            <a:chOff x="12571366" y="0"/>
            <a:chExt cx="1872209" cy="4457806"/>
          </a:xfrm>
        </p:grpSpPr>
        <p:grpSp>
          <p:nvGrpSpPr>
            <p:cNvPr id="22" name="Group 21">
              <a:extLst>
                <a:ext uri="{FF2B5EF4-FFF2-40B4-BE49-F238E27FC236}">
                  <a16:creationId xmlns:a16="http://schemas.microsoft.com/office/drawing/2014/main" id="{E604F216-395F-49EF-8552-7D35586F5A0E}"/>
                </a:ext>
              </a:extLst>
            </p:cNvPr>
            <p:cNvGrpSpPr/>
            <p:nvPr userDrawn="1"/>
          </p:nvGrpSpPr>
          <p:grpSpPr>
            <a:xfrm>
              <a:off x="12571367" y="0"/>
              <a:ext cx="1872208" cy="2313645"/>
              <a:chOff x="12674314" y="6424422"/>
              <a:chExt cx="2870527" cy="3547352"/>
            </a:xfrm>
          </p:grpSpPr>
          <p:sp>
            <p:nvSpPr>
              <p:cNvPr id="29" name="Freeform: Shape 28">
                <a:extLst>
                  <a:ext uri="{FF2B5EF4-FFF2-40B4-BE49-F238E27FC236}">
                    <a16:creationId xmlns:a16="http://schemas.microsoft.com/office/drawing/2014/main" id="{32060BA6-9F98-4881-AB09-192AE8BCF0F4}"/>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0" name="Text Placeholder 15">
                <a:extLst>
                  <a:ext uri="{FF2B5EF4-FFF2-40B4-BE49-F238E27FC236}">
                    <a16:creationId xmlns:a16="http://schemas.microsoft.com/office/drawing/2014/main" id="{FC8875F7-531A-4348-8A44-84E6302FD554}"/>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
          <p:nvSpPr>
            <p:cNvPr id="27" name="Freeform: Shape 26">
              <a:extLst>
                <a:ext uri="{FF2B5EF4-FFF2-40B4-BE49-F238E27FC236}">
                  <a16:creationId xmlns:a16="http://schemas.microsoft.com/office/drawing/2014/main" id="{80E9602A-6DB0-43D5-97EF-541007A04C0C}"/>
                </a:ext>
              </a:extLst>
            </p:cNvPr>
            <p:cNvSpPr/>
            <p:nvPr userDrawn="1"/>
          </p:nvSpPr>
          <p:spPr>
            <a:xfrm>
              <a:off x="12571366" y="2636912"/>
              <a:ext cx="554282" cy="544356"/>
            </a:xfrm>
            <a:custGeom>
              <a:avLst/>
              <a:gdLst>
                <a:gd name="connsiteX0" fmla="*/ 762217 w 847517"/>
                <a:gd name="connsiteY0" fmla="*/ -68 h 832339"/>
                <a:gd name="connsiteX1" fmla="*/ 85200 w 847517"/>
                <a:gd name="connsiteY1" fmla="*/ -68 h 832339"/>
                <a:gd name="connsiteX2" fmla="*/ -50 w 847517"/>
                <a:gd name="connsiteY2" fmla="*/ 85182 h 832339"/>
                <a:gd name="connsiteX3" fmla="*/ -50 w 847517"/>
                <a:gd name="connsiteY3" fmla="*/ 747021 h 832339"/>
                <a:gd name="connsiteX4" fmla="*/ 85200 w 847517"/>
                <a:gd name="connsiteY4" fmla="*/ 832271 h 832339"/>
                <a:gd name="connsiteX5" fmla="*/ 762217 w 847517"/>
                <a:gd name="connsiteY5" fmla="*/ 832271 h 832339"/>
                <a:gd name="connsiteX6" fmla="*/ 847468 w 847517"/>
                <a:gd name="connsiteY6" fmla="*/ 747021 h 832339"/>
                <a:gd name="connsiteX7" fmla="*/ 847468 w 847517"/>
                <a:gd name="connsiteY7" fmla="*/ 85182 h 832339"/>
                <a:gd name="connsiteX8" fmla="*/ 762217 w 847517"/>
                <a:gd name="connsiteY8" fmla="*/ -68 h 832339"/>
                <a:gd name="connsiteX9" fmla="*/ 85200 w 847517"/>
                <a:gd name="connsiteY9" fmla="*/ 37654 h 832339"/>
                <a:gd name="connsiteX10" fmla="*/ 762217 w 847517"/>
                <a:gd name="connsiteY10" fmla="*/ 37654 h 832339"/>
                <a:gd name="connsiteX11" fmla="*/ 809800 w 847517"/>
                <a:gd name="connsiteY11" fmla="*/ 85182 h 832339"/>
                <a:gd name="connsiteX12" fmla="*/ 809800 w 847517"/>
                <a:gd name="connsiteY12" fmla="*/ 464127 h 832339"/>
                <a:gd name="connsiteX13" fmla="*/ 634924 w 847517"/>
                <a:gd name="connsiteY13" fmla="*/ 294790 h 832339"/>
                <a:gd name="connsiteX14" fmla="*/ 608778 w 847517"/>
                <a:gd name="connsiteY14" fmla="*/ 294790 h 832339"/>
                <a:gd name="connsiteX15" fmla="*/ 360671 w 847517"/>
                <a:gd name="connsiteY15" fmla="*/ 532649 h 832339"/>
                <a:gd name="connsiteX16" fmla="*/ 278301 w 847517"/>
                <a:gd name="connsiteY16" fmla="*/ 447676 h 832339"/>
                <a:gd name="connsiteX17" fmla="*/ 278301 w 847517"/>
                <a:gd name="connsiteY17" fmla="*/ 447676 h 832339"/>
                <a:gd name="connsiteX18" fmla="*/ 252488 w 847517"/>
                <a:gd name="connsiteY18" fmla="*/ 446457 h 832339"/>
                <a:gd name="connsiteX19" fmla="*/ 37617 w 847517"/>
                <a:gd name="connsiteY19" fmla="*/ 630917 h 832339"/>
                <a:gd name="connsiteX20" fmla="*/ 37617 w 847517"/>
                <a:gd name="connsiteY20" fmla="*/ 85182 h 832339"/>
                <a:gd name="connsiteX21" fmla="*/ 85200 w 847517"/>
                <a:gd name="connsiteY21" fmla="*/ 37654 h 832339"/>
                <a:gd name="connsiteX22" fmla="*/ 37673 w 847517"/>
                <a:gd name="connsiteY22" fmla="*/ 747021 h 832339"/>
                <a:gd name="connsiteX23" fmla="*/ 37673 w 847517"/>
                <a:gd name="connsiteY23" fmla="*/ 680549 h 832339"/>
                <a:gd name="connsiteX24" fmla="*/ 263622 w 847517"/>
                <a:gd name="connsiteY24" fmla="*/ 486672 h 832339"/>
                <a:gd name="connsiteX25" fmla="*/ 346712 w 847517"/>
                <a:gd name="connsiteY25" fmla="*/ 572310 h 832339"/>
                <a:gd name="connsiteX26" fmla="*/ 346712 w 847517"/>
                <a:gd name="connsiteY26" fmla="*/ 572310 h 832339"/>
                <a:gd name="connsiteX27" fmla="*/ 562137 w 847517"/>
                <a:gd name="connsiteY27" fmla="*/ 794548 h 832339"/>
                <a:gd name="connsiteX28" fmla="*/ 85200 w 847517"/>
                <a:gd name="connsiteY28" fmla="*/ 794548 h 832339"/>
                <a:gd name="connsiteX29" fmla="*/ 37617 w 847517"/>
                <a:gd name="connsiteY29" fmla="*/ 747021 h 832339"/>
                <a:gd name="connsiteX30" fmla="*/ 762217 w 847517"/>
                <a:gd name="connsiteY30" fmla="*/ 794548 h 832339"/>
                <a:gd name="connsiteX31" fmla="*/ 614816 w 847517"/>
                <a:gd name="connsiteY31" fmla="*/ 794548 h 832339"/>
                <a:gd name="connsiteX32" fmla="*/ 387205 w 847517"/>
                <a:gd name="connsiteY32" fmla="*/ 559681 h 832339"/>
                <a:gd name="connsiteX33" fmla="*/ 622017 w 847517"/>
                <a:gd name="connsiteY33" fmla="*/ 334507 h 832339"/>
                <a:gd name="connsiteX34" fmla="*/ 810022 w 847517"/>
                <a:gd name="connsiteY34" fmla="*/ 516585 h 832339"/>
                <a:gd name="connsiteX35" fmla="*/ 810022 w 847517"/>
                <a:gd name="connsiteY35" fmla="*/ 747021 h 832339"/>
                <a:gd name="connsiteX36" fmla="*/ 762494 w 847517"/>
                <a:gd name="connsiteY36" fmla="*/ 794548 h 832339"/>
                <a:gd name="connsiteX37" fmla="*/ 206013 w 847517"/>
                <a:gd name="connsiteY37" fmla="*/ 287977 h 832339"/>
                <a:gd name="connsiteX38" fmla="*/ 294681 w 847517"/>
                <a:gd name="connsiteY38" fmla="*/ 199386 h 832339"/>
                <a:gd name="connsiteX39" fmla="*/ 206095 w 847517"/>
                <a:gd name="connsiteY39" fmla="*/ 110718 h 832339"/>
                <a:gd name="connsiteX40" fmla="*/ 117425 w 847517"/>
                <a:gd name="connsiteY40" fmla="*/ 199308 h 832339"/>
                <a:gd name="connsiteX41" fmla="*/ 143419 w 847517"/>
                <a:gd name="connsiteY41" fmla="*/ 262053 h 832339"/>
                <a:gd name="connsiteX42" fmla="*/ 206013 w 847517"/>
                <a:gd name="connsiteY42" fmla="*/ 287977 h 832339"/>
                <a:gd name="connsiteX43" fmla="*/ 206013 w 847517"/>
                <a:gd name="connsiteY43" fmla="*/ 148662 h 832339"/>
                <a:gd name="connsiteX44" fmla="*/ 256878 w 847517"/>
                <a:gd name="connsiteY44" fmla="*/ 199497 h 832339"/>
                <a:gd name="connsiteX45" fmla="*/ 206041 w 847517"/>
                <a:gd name="connsiteY45" fmla="*/ 250365 h 832339"/>
                <a:gd name="connsiteX46" fmla="*/ 155176 w 847517"/>
                <a:gd name="connsiteY46" fmla="*/ 199525 h 832339"/>
                <a:gd name="connsiteX47" fmla="*/ 170063 w 847517"/>
                <a:gd name="connsiteY47" fmla="*/ 163563 h 832339"/>
                <a:gd name="connsiteX48" fmla="*/ 206013 w 847517"/>
                <a:gd name="connsiteY48" fmla="*/ 148662 h 8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7517" h="832339">
                  <a:moveTo>
                    <a:pt x="762217" y="-68"/>
                  </a:moveTo>
                  <a:lnTo>
                    <a:pt x="85200" y="-68"/>
                  </a:lnTo>
                  <a:cubicBezTo>
                    <a:pt x="38156" y="26"/>
                    <a:pt x="41" y="38136"/>
                    <a:pt x="-50" y="85182"/>
                  </a:cubicBezTo>
                  <a:lnTo>
                    <a:pt x="-50" y="747021"/>
                  </a:lnTo>
                  <a:cubicBezTo>
                    <a:pt x="41" y="794066"/>
                    <a:pt x="38156" y="832177"/>
                    <a:pt x="85200" y="832271"/>
                  </a:cubicBezTo>
                  <a:lnTo>
                    <a:pt x="762217" y="832271"/>
                  </a:lnTo>
                  <a:cubicBezTo>
                    <a:pt x="809263" y="832183"/>
                    <a:pt x="847374" y="794066"/>
                    <a:pt x="847468" y="747021"/>
                  </a:cubicBezTo>
                  <a:lnTo>
                    <a:pt x="847468" y="85182"/>
                  </a:lnTo>
                  <a:cubicBezTo>
                    <a:pt x="847374" y="38136"/>
                    <a:pt x="809263" y="26"/>
                    <a:pt x="762217" y="-68"/>
                  </a:cubicBezTo>
                  <a:close/>
                  <a:moveTo>
                    <a:pt x="85200" y="37654"/>
                  </a:moveTo>
                  <a:lnTo>
                    <a:pt x="762217" y="37654"/>
                  </a:lnTo>
                  <a:cubicBezTo>
                    <a:pt x="788463" y="37682"/>
                    <a:pt x="809739" y="58936"/>
                    <a:pt x="809800" y="85182"/>
                  </a:cubicBezTo>
                  <a:lnTo>
                    <a:pt x="809800" y="464127"/>
                  </a:lnTo>
                  <a:lnTo>
                    <a:pt x="634924" y="294790"/>
                  </a:lnTo>
                  <a:cubicBezTo>
                    <a:pt x="627628" y="287755"/>
                    <a:pt x="616073" y="287755"/>
                    <a:pt x="608778" y="294790"/>
                  </a:cubicBezTo>
                  <a:lnTo>
                    <a:pt x="360671" y="532649"/>
                  </a:lnTo>
                  <a:lnTo>
                    <a:pt x="278301" y="447676"/>
                  </a:lnTo>
                  <a:lnTo>
                    <a:pt x="278301" y="447676"/>
                  </a:lnTo>
                  <a:cubicBezTo>
                    <a:pt x="271352" y="440552"/>
                    <a:pt x="260077" y="440020"/>
                    <a:pt x="252488" y="446457"/>
                  </a:cubicBezTo>
                  <a:lnTo>
                    <a:pt x="37617" y="630917"/>
                  </a:lnTo>
                  <a:lnTo>
                    <a:pt x="37617" y="85182"/>
                  </a:lnTo>
                  <a:cubicBezTo>
                    <a:pt x="37678" y="58936"/>
                    <a:pt x="58956" y="37682"/>
                    <a:pt x="85200" y="37654"/>
                  </a:cubicBezTo>
                  <a:close/>
                  <a:moveTo>
                    <a:pt x="37673" y="747021"/>
                  </a:moveTo>
                  <a:lnTo>
                    <a:pt x="37673" y="680549"/>
                  </a:lnTo>
                  <a:lnTo>
                    <a:pt x="263622" y="486672"/>
                  </a:lnTo>
                  <a:lnTo>
                    <a:pt x="346712" y="572310"/>
                  </a:lnTo>
                  <a:lnTo>
                    <a:pt x="346712" y="572310"/>
                  </a:lnTo>
                  <a:lnTo>
                    <a:pt x="562137" y="794548"/>
                  </a:lnTo>
                  <a:lnTo>
                    <a:pt x="85200" y="794548"/>
                  </a:lnTo>
                  <a:cubicBezTo>
                    <a:pt x="58956" y="794521"/>
                    <a:pt x="37678" y="773266"/>
                    <a:pt x="37617" y="747021"/>
                  </a:cubicBezTo>
                  <a:close/>
                  <a:moveTo>
                    <a:pt x="762217" y="794548"/>
                  </a:moveTo>
                  <a:lnTo>
                    <a:pt x="614816" y="794548"/>
                  </a:lnTo>
                  <a:lnTo>
                    <a:pt x="387205" y="559681"/>
                  </a:lnTo>
                  <a:lnTo>
                    <a:pt x="622017" y="334507"/>
                  </a:lnTo>
                  <a:lnTo>
                    <a:pt x="810022" y="516585"/>
                  </a:lnTo>
                  <a:lnTo>
                    <a:pt x="810022" y="747021"/>
                  </a:lnTo>
                  <a:cubicBezTo>
                    <a:pt x="809989" y="773255"/>
                    <a:pt x="788729" y="794515"/>
                    <a:pt x="762494" y="794548"/>
                  </a:cubicBezTo>
                  <a:close/>
                  <a:moveTo>
                    <a:pt x="206013" y="287977"/>
                  </a:moveTo>
                  <a:cubicBezTo>
                    <a:pt x="254962" y="287999"/>
                    <a:pt x="294659" y="248337"/>
                    <a:pt x="294681" y="199386"/>
                  </a:cubicBezTo>
                  <a:cubicBezTo>
                    <a:pt x="294709" y="150441"/>
                    <a:pt x="255044" y="110740"/>
                    <a:pt x="206095" y="110718"/>
                  </a:cubicBezTo>
                  <a:cubicBezTo>
                    <a:pt x="157147" y="110696"/>
                    <a:pt x="117448" y="150358"/>
                    <a:pt x="117425" y="199308"/>
                  </a:cubicBezTo>
                  <a:cubicBezTo>
                    <a:pt x="117414" y="222845"/>
                    <a:pt x="126766" y="245418"/>
                    <a:pt x="143419" y="262053"/>
                  </a:cubicBezTo>
                  <a:cubicBezTo>
                    <a:pt x="160027" y="278643"/>
                    <a:pt x="182539" y="287965"/>
                    <a:pt x="206013" y="287977"/>
                  </a:cubicBezTo>
                  <a:close/>
                  <a:moveTo>
                    <a:pt x="206013" y="148662"/>
                  </a:moveTo>
                  <a:cubicBezTo>
                    <a:pt x="234098" y="148657"/>
                    <a:pt x="256870" y="171418"/>
                    <a:pt x="256878" y="199497"/>
                  </a:cubicBezTo>
                  <a:cubicBezTo>
                    <a:pt x="256886" y="227581"/>
                    <a:pt x="234125" y="250359"/>
                    <a:pt x="206041" y="250365"/>
                  </a:cubicBezTo>
                  <a:cubicBezTo>
                    <a:pt x="177956" y="250370"/>
                    <a:pt x="155183" y="227609"/>
                    <a:pt x="155176" y="199525"/>
                  </a:cubicBezTo>
                  <a:cubicBezTo>
                    <a:pt x="155172" y="186042"/>
                    <a:pt x="160527" y="173102"/>
                    <a:pt x="170063" y="163563"/>
                  </a:cubicBezTo>
                  <a:cubicBezTo>
                    <a:pt x="179593" y="154019"/>
                    <a:pt x="192527" y="148662"/>
                    <a:pt x="206013" y="148662"/>
                  </a:cubicBezTo>
                  <a:close/>
                </a:path>
              </a:pathLst>
            </a:custGeom>
            <a:solidFill>
              <a:schemeClr val="accent4">
                <a:lumMod val="40000"/>
                <a:lumOff val="60000"/>
              </a:schemeClr>
            </a:solidFill>
            <a:ln w="5505" cap="flat">
              <a:noFill/>
              <a:prstDash val="solid"/>
              <a:miter/>
            </a:ln>
          </p:spPr>
          <p:txBody>
            <a:bodyPr rtlCol="0" anchor="ctr"/>
            <a:lstStyle/>
            <a:p>
              <a:endParaRPr lang="en-IN" sz="900"/>
            </a:p>
          </p:txBody>
        </p:sp>
        <p:sp>
          <p:nvSpPr>
            <p:cNvPr id="28" name="Text Placeholder 15">
              <a:extLst>
                <a:ext uri="{FF2B5EF4-FFF2-40B4-BE49-F238E27FC236}">
                  <a16:creationId xmlns:a16="http://schemas.microsoft.com/office/drawing/2014/main" id="{5B2F3E7A-9EC2-4BDF-A8A9-361DA334E67E}"/>
                </a:ext>
              </a:extLst>
            </p:cNvPr>
            <p:cNvSpPr txBox="1">
              <a:spLocks/>
            </p:cNvSpPr>
            <p:nvPr userDrawn="1"/>
          </p:nvSpPr>
          <p:spPr>
            <a:xfrm>
              <a:off x="12571366" y="3260812"/>
              <a:ext cx="1862392" cy="1196994"/>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add a image: </a:t>
              </a:r>
            </a:p>
            <a:p>
              <a:pPr rtl="0">
                <a:spcBef>
                  <a:spcPts val="0"/>
                </a:spcBef>
                <a:spcAft>
                  <a:spcPts val="0"/>
                </a:spcAft>
              </a:pPr>
              <a:r>
                <a:rPr lang="en-GB" sz="900" dirty="0">
                  <a:solidFill>
                    <a:schemeClr val="accent4"/>
                  </a:solidFill>
                </a:rPr>
                <a:t>To add a image, please click the "Add picture" icon at the centre of the placeholder. After adding the image, right click the image and click ‘Send to back’ to ensure the overlay elements are visible. </a:t>
              </a:r>
            </a:p>
          </p:txBody>
        </p:sp>
      </p:grpSp>
    </p:spTree>
    <p:extLst>
      <p:ext uri="{BB962C8B-B14F-4D97-AF65-F5344CB8AC3E}">
        <p14:creationId xmlns:p14="http://schemas.microsoft.com/office/powerpoint/2010/main" val="2258894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grpSp>
        <p:nvGrpSpPr>
          <p:cNvPr id="8" name="Group 7">
            <a:extLst>
              <a:ext uri="{FF2B5EF4-FFF2-40B4-BE49-F238E27FC236}">
                <a16:creationId xmlns:a16="http://schemas.microsoft.com/office/drawing/2014/main" id="{88A969FB-9F46-433F-9DD0-53C99895DA52}"/>
              </a:ext>
            </a:extLst>
          </p:cNvPr>
          <p:cNvGrpSpPr/>
          <p:nvPr userDrawn="1"/>
        </p:nvGrpSpPr>
        <p:grpSpPr>
          <a:xfrm>
            <a:off x="2483623" y="1259713"/>
            <a:ext cx="7084337" cy="3608394"/>
            <a:chOff x="2483623" y="1259713"/>
            <a:chExt cx="7084337" cy="3608394"/>
          </a:xfrm>
        </p:grpSpPr>
        <p:sp>
          <p:nvSpPr>
            <p:cNvPr id="9" name="Freeform: Shape 8">
              <a:extLst>
                <a:ext uri="{FF2B5EF4-FFF2-40B4-BE49-F238E27FC236}">
                  <a16:creationId xmlns:a16="http://schemas.microsoft.com/office/drawing/2014/main" id="{695DD252-0D80-4CCC-8FC2-F45520FA009B}"/>
                </a:ext>
              </a:extLst>
            </p:cNvPr>
            <p:cNvSpPr/>
            <p:nvPr/>
          </p:nvSpPr>
          <p:spPr>
            <a:xfrm>
              <a:off x="4606346" y="1259713"/>
              <a:ext cx="3605102" cy="3608394"/>
            </a:xfrm>
            <a:custGeom>
              <a:avLst/>
              <a:gdLst>
                <a:gd name="connsiteX0" fmla="*/ 3020708 w 3605102"/>
                <a:gd name="connsiteY0" fmla="*/ 102044 h 3608394"/>
                <a:gd name="connsiteX1" fmla="*/ 1490020 w 3605102"/>
                <a:gd name="connsiteY1" fmla="*/ 1758095 h 3608394"/>
                <a:gd name="connsiteX2" fmla="*/ 1371364 w 3605102"/>
                <a:gd name="connsiteY2" fmla="*/ 1761572 h 3608394"/>
                <a:gd name="connsiteX3" fmla="*/ 584740 w 3605102"/>
                <a:gd name="connsiteY3" fmla="*/ 849585 h 3608394"/>
                <a:gd name="connsiteX4" fmla="*/ 580848 w 3605102"/>
                <a:gd name="connsiteY4" fmla="*/ 845279 h 3608394"/>
                <a:gd name="connsiteX5" fmla="*/ 97455 w 3605102"/>
                <a:gd name="connsiteY5" fmla="*/ 845627 h 3608394"/>
                <a:gd name="connsiteX6" fmla="*/ 75255 w 3605102"/>
                <a:gd name="connsiteY6" fmla="*/ 870120 h 3608394"/>
                <a:gd name="connsiteX7" fmla="*/ 733 w 3605102"/>
                <a:gd name="connsiteY7" fmla="*/ 1110247 h 3608394"/>
                <a:gd name="connsiteX8" fmla="*/ 107218 w 3605102"/>
                <a:gd name="connsiteY8" fmla="*/ 1338120 h 3608394"/>
                <a:gd name="connsiteX9" fmla="*/ 1011173 w 3605102"/>
                <a:gd name="connsiteY9" fmla="*/ 2116464 h 3608394"/>
                <a:gd name="connsiteX10" fmla="*/ 1013906 w 3605102"/>
                <a:gd name="connsiteY10" fmla="*/ 2234126 h 3608394"/>
                <a:gd name="connsiteX11" fmla="*/ 109867 w 3605102"/>
                <a:gd name="connsiteY11" fmla="*/ 3013216 h 3608394"/>
                <a:gd name="connsiteX12" fmla="*/ 105727 w 3605102"/>
                <a:gd name="connsiteY12" fmla="*/ 3017107 h 3608394"/>
                <a:gd name="connsiteX13" fmla="*/ 1148 w 3605102"/>
                <a:gd name="connsiteY13" fmla="*/ 3265515 h 3608394"/>
                <a:gd name="connsiteX14" fmla="*/ 106306 w 3605102"/>
                <a:gd name="connsiteY14" fmla="*/ 3516655 h 3608394"/>
                <a:gd name="connsiteX15" fmla="*/ 216020 w 3605102"/>
                <a:gd name="connsiteY15" fmla="*/ 3585381 h 3608394"/>
                <a:gd name="connsiteX16" fmla="*/ 467740 w 3605102"/>
                <a:gd name="connsiteY16" fmla="*/ 3583228 h 3608394"/>
                <a:gd name="connsiteX17" fmla="*/ 582836 w 3605102"/>
                <a:gd name="connsiteY17" fmla="*/ 3505974 h 3608394"/>
                <a:gd name="connsiteX18" fmla="*/ 1368880 w 3605102"/>
                <a:gd name="connsiteY18" fmla="*/ 2594566 h 3608394"/>
                <a:gd name="connsiteX19" fmla="*/ 1486542 w 3605102"/>
                <a:gd name="connsiteY19" fmla="*/ 2591916 h 3608394"/>
                <a:gd name="connsiteX20" fmla="*/ 2273166 w 3605102"/>
                <a:gd name="connsiteY20" fmla="*/ 3504152 h 3608394"/>
                <a:gd name="connsiteX21" fmla="*/ 2276976 w 3605102"/>
                <a:gd name="connsiteY21" fmla="*/ 3508209 h 3608394"/>
                <a:gd name="connsiteX22" fmla="*/ 2751434 w 3605102"/>
                <a:gd name="connsiteY22" fmla="*/ 3516489 h 3608394"/>
                <a:gd name="connsiteX23" fmla="*/ 2856676 w 3605102"/>
                <a:gd name="connsiteY23" fmla="*/ 3265267 h 3608394"/>
                <a:gd name="connsiteX24" fmla="*/ 2749778 w 3605102"/>
                <a:gd name="connsiteY24" fmla="*/ 3014458 h 3608394"/>
                <a:gd name="connsiteX25" fmla="*/ 1846899 w 3605102"/>
                <a:gd name="connsiteY25" fmla="*/ 2237025 h 3608394"/>
                <a:gd name="connsiteX26" fmla="*/ 1822555 w 3605102"/>
                <a:gd name="connsiteY26" fmla="*/ 2176993 h 3608394"/>
                <a:gd name="connsiteX27" fmla="*/ 1844995 w 3605102"/>
                <a:gd name="connsiteY27" fmla="*/ 2118617 h 3608394"/>
                <a:gd name="connsiteX28" fmla="*/ 3499389 w 3605102"/>
                <a:gd name="connsiteY28" fmla="*/ 589916 h 3608394"/>
                <a:gd name="connsiteX29" fmla="*/ 3603390 w 3605102"/>
                <a:gd name="connsiteY29" fmla="*/ 364279 h 3608394"/>
                <a:gd name="connsiteX30" fmla="*/ 3528867 w 3605102"/>
                <a:gd name="connsiteY30" fmla="*/ 124152 h 3608394"/>
                <a:gd name="connsiteX31" fmla="*/ 3528867 w 3605102"/>
                <a:gd name="connsiteY31" fmla="*/ 124152 h 3608394"/>
                <a:gd name="connsiteX32" fmla="*/ 3280460 w 3605102"/>
                <a:gd name="connsiteY32" fmla="*/ -52 h 3608394"/>
                <a:gd name="connsiteX33" fmla="*/ 3264727 w 3605102"/>
                <a:gd name="connsiteY33" fmla="*/ -52 h 3608394"/>
                <a:gd name="connsiteX34" fmla="*/ 3020625 w 3605102"/>
                <a:gd name="connsiteY34" fmla="*/ 102789 h 360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605102" h="3608394">
                  <a:moveTo>
                    <a:pt x="3020708" y="102044"/>
                  </a:moveTo>
                  <a:lnTo>
                    <a:pt x="1490020" y="1758095"/>
                  </a:lnTo>
                  <a:cubicBezTo>
                    <a:pt x="1458555" y="1789477"/>
                    <a:pt x="1400842" y="1789973"/>
                    <a:pt x="1371364" y="1761572"/>
                  </a:cubicBezTo>
                  <a:lnTo>
                    <a:pt x="584740" y="849585"/>
                  </a:lnTo>
                  <a:lnTo>
                    <a:pt x="580848" y="845279"/>
                  </a:lnTo>
                  <a:cubicBezTo>
                    <a:pt x="447271" y="711893"/>
                    <a:pt x="230850" y="712042"/>
                    <a:pt x="97455" y="845627"/>
                  </a:cubicBezTo>
                  <a:cubicBezTo>
                    <a:pt x="89664" y="853427"/>
                    <a:pt x="82253" y="861600"/>
                    <a:pt x="75255" y="870120"/>
                  </a:cubicBezTo>
                  <a:cubicBezTo>
                    <a:pt x="19968" y="937339"/>
                    <a:pt x="-6785" y="1023536"/>
                    <a:pt x="733" y="1110247"/>
                  </a:cubicBezTo>
                  <a:cubicBezTo>
                    <a:pt x="7714" y="1196528"/>
                    <a:pt x="45513" y="1277409"/>
                    <a:pt x="107218" y="1338120"/>
                  </a:cubicBezTo>
                  <a:lnTo>
                    <a:pt x="1011173" y="2116464"/>
                  </a:lnTo>
                  <a:cubicBezTo>
                    <a:pt x="1042646" y="2148964"/>
                    <a:pt x="1043839" y="2200202"/>
                    <a:pt x="1013906" y="2234126"/>
                  </a:cubicBezTo>
                  <a:lnTo>
                    <a:pt x="109867" y="3013216"/>
                  </a:lnTo>
                  <a:lnTo>
                    <a:pt x="105727" y="3017107"/>
                  </a:lnTo>
                  <a:cubicBezTo>
                    <a:pt x="40123" y="3083316"/>
                    <a:pt x="2646" y="3172321"/>
                    <a:pt x="1148" y="3265515"/>
                  </a:cubicBezTo>
                  <a:cubicBezTo>
                    <a:pt x="-1279" y="3360407"/>
                    <a:pt x="36993" y="3451804"/>
                    <a:pt x="106306" y="3516655"/>
                  </a:cubicBezTo>
                  <a:cubicBezTo>
                    <a:pt x="138144" y="3546373"/>
                    <a:pt x="175389" y="3569707"/>
                    <a:pt x="216020" y="3585381"/>
                  </a:cubicBezTo>
                  <a:cubicBezTo>
                    <a:pt x="297216" y="3616325"/>
                    <a:pt x="387082" y="3615554"/>
                    <a:pt x="467740" y="3583228"/>
                  </a:cubicBezTo>
                  <a:cubicBezTo>
                    <a:pt x="510996" y="3565641"/>
                    <a:pt x="550178" y="3539343"/>
                    <a:pt x="582836" y="3505974"/>
                  </a:cubicBezTo>
                  <a:lnTo>
                    <a:pt x="1368880" y="2594566"/>
                  </a:lnTo>
                  <a:cubicBezTo>
                    <a:pt x="1401008" y="2563515"/>
                    <a:pt x="1457147" y="2563432"/>
                    <a:pt x="1486542" y="2591916"/>
                  </a:cubicBezTo>
                  <a:lnTo>
                    <a:pt x="2273166" y="3504152"/>
                  </a:lnTo>
                  <a:lnTo>
                    <a:pt x="2276976" y="3508209"/>
                  </a:lnTo>
                  <a:cubicBezTo>
                    <a:pt x="2407059" y="3638441"/>
                    <a:pt x="2616880" y="3642101"/>
                    <a:pt x="2751434" y="3516489"/>
                  </a:cubicBezTo>
                  <a:cubicBezTo>
                    <a:pt x="2820823" y="3451630"/>
                    <a:pt x="2859077" y="3360200"/>
                    <a:pt x="2856676" y="3265267"/>
                  </a:cubicBezTo>
                  <a:cubicBezTo>
                    <a:pt x="2854937" y="3170954"/>
                    <a:pt x="2816600" y="3081014"/>
                    <a:pt x="2749778" y="3014458"/>
                  </a:cubicBezTo>
                  <a:lnTo>
                    <a:pt x="1846899" y="2237025"/>
                  </a:lnTo>
                  <a:cubicBezTo>
                    <a:pt x="1831241" y="2220969"/>
                    <a:pt x="1822506" y="2199415"/>
                    <a:pt x="1822555" y="2176993"/>
                  </a:cubicBezTo>
                  <a:cubicBezTo>
                    <a:pt x="1822241" y="2155373"/>
                    <a:pt x="1830272" y="2134457"/>
                    <a:pt x="1844995" y="2118617"/>
                  </a:cubicBezTo>
                  <a:lnTo>
                    <a:pt x="3499389" y="589916"/>
                  </a:lnTo>
                  <a:cubicBezTo>
                    <a:pt x="3559752" y="529421"/>
                    <a:pt x="3596600" y="449450"/>
                    <a:pt x="3603390" y="364279"/>
                  </a:cubicBezTo>
                  <a:cubicBezTo>
                    <a:pt x="3610759" y="277586"/>
                    <a:pt x="3584014" y="191434"/>
                    <a:pt x="3528867" y="124152"/>
                  </a:cubicBezTo>
                  <a:lnTo>
                    <a:pt x="3528867" y="124152"/>
                  </a:lnTo>
                  <a:cubicBezTo>
                    <a:pt x="3467263" y="49618"/>
                    <a:pt x="3377091" y="4523"/>
                    <a:pt x="3280460" y="-52"/>
                  </a:cubicBezTo>
                  <a:cubicBezTo>
                    <a:pt x="3275243" y="-52"/>
                    <a:pt x="3269944" y="-52"/>
                    <a:pt x="3264727" y="-52"/>
                  </a:cubicBezTo>
                  <a:cubicBezTo>
                    <a:pt x="3172982" y="551"/>
                    <a:pt x="3085129" y="37536"/>
                    <a:pt x="3020625" y="102789"/>
                  </a:cubicBezTo>
                </a:path>
              </a:pathLst>
            </a:custGeom>
            <a:solidFill>
              <a:srgbClr val="4096D2"/>
            </a:solidFill>
            <a:ln w="8279"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AD25AFC-0BD4-4107-9F9E-77CE006E9349}"/>
                </a:ext>
              </a:extLst>
            </p:cNvPr>
            <p:cNvSpPr/>
            <p:nvPr/>
          </p:nvSpPr>
          <p:spPr>
            <a:xfrm>
              <a:off x="4606181" y="1259713"/>
              <a:ext cx="3605267" cy="2297294"/>
            </a:xfrm>
            <a:custGeom>
              <a:avLst/>
              <a:gdLst>
                <a:gd name="connsiteX0" fmla="*/ 3603555 w 3605267"/>
                <a:gd name="connsiteY0" fmla="*/ 364279 h 2297294"/>
                <a:gd name="connsiteX1" fmla="*/ 3529033 w 3605267"/>
                <a:gd name="connsiteY1" fmla="*/ 124152 h 2297294"/>
                <a:gd name="connsiteX2" fmla="*/ 3529033 w 3605267"/>
                <a:gd name="connsiteY2" fmla="*/ 124152 h 2297294"/>
                <a:gd name="connsiteX3" fmla="*/ 3280625 w 3605267"/>
                <a:gd name="connsiteY3" fmla="*/ -52 h 2297294"/>
                <a:gd name="connsiteX4" fmla="*/ 3264892 w 3605267"/>
                <a:gd name="connsiteY4" fmla="*/ -52 h 2297294"/>
                <a:gd name="connsiteX5" fmla="*/ 3020791 w 3605267"/>
                <a:gd name="connsiteY5" fmla="*/ 102789 h 2297294"/>
                <a:gd name="connsiteX6" fmla="*/ 1490103 w 3605267"/>
                <a:gd name="connsiteY6" fmla="*/ 1758840 h 2297294"/>
                <a:gd name="connsiteX7" fmla="*/ 1371447 w 3605267"/>
                <a:gd name="connsiteY7" fmla="*/ 1762317 h 2297294"/>
                <a:gd name="connsiteX8" fmla="*/ 584822 w 3605267"/>
                <a:gd name="connsiteY8" fmla="*/ 850330 h 2297294"/>
                <a:gd name="connsiteX9" fmla="*/ 580848 w 3605267"/>
                <a:gd name="connsiteY9" fmla="*/ 846024 h 2297294"/>
                <a:gd name="connsiteX10" fmla="*/ 97455 w 3605267"/>
                <a:gd name="connsiteY10" fmla="*/ 846372 h 2297294"/>
                <a:gd name="connsiteX11" fmla="*/ 75256 w 3605267"/>
                <a:gd name="connsiteY11" fmla="*/ 870865 h 2297294"/>
                <a:gd name="connsiteX12" fmla="*/ 733 w 3605267"/>
                <a:gd name="connsiteY12" fmla="*/ 1110993 h 2297294"/>
                <a:gd name="connsiteX13" fmla="*/ 107217 w 3605267"/>
                <a:gd name="connsiteY13" fmla="*/ 1338782 h 2297294"/>
                <a:gd name="connsiteX14" fmla="*/ 797791 w 3605267"/>
                <a:gd name="connsiteY14" fmla="*/ 1933719 h 2297294"/>
                <a:gd name="connsiteX15" fmla="*/ 1060109 w 3605267"/>
                <a:gd name="connsiteY15" fmla="*/ 2159687 h 2297294"/>
                <a:gd name="connsiteX16" fmla="*/ 1815517 w 3605267"/>
                <a:gd name="connsiteY16" fmla="*/ 2146521 h 2297294"/>
                <a:gd name="connsiteX17" fmla="*/ 2018383 w 3605267"/>
                <a:gd name="connsiteY17" fmla="*/ 1959056 h 2297294"/>
                <a:gd name="connsiteX18" fmla="*/ 3499473 w 3605267"/>
                <a:gd name="connsiteY18" fmla="*/ 590579 h 2297294"/>
                <a:gd name="connsiteX19" fmla="*/ 3603555 w 3605267"/>
                <a:gd name="connsiteY19" fmla="*/ 364279 h 229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05267" h="2297294">
                  <a:moveTo>
                    <a:pt x="3603555" y="364279"/>
                  </a:moveTo>
                  <a:cubicBezTo>
                    <a:pt x="3610924" y="277586"/>
                    <a:pt x="3584179" y="191434"/>
                    <a:pt x="3529033" y="124152"/>
                  </a:cubicBezTo>
                  <a:lnTo>
                    <a:pt x="3529033" y="124152"/>
                  </a:lnTo>
                  <a:cubicBezTo>
                    <a:pt x="3467428" y="49618"/>
                    <a:pt x="3377256" y="4523"/>
                    <a:pt x="3280625" y="-52"/>
                  </a:cubicBezTo>
                  <a:cubicBezTo>
                    <a:pt x="3275408" y="-52"/>
                    <a:pt x="3270109" y="-52"/>
                    <a:pt x="3264892" y="-52"/>
                  </a:cubicBezTo>
                  <a:cubicBezTo>
                    <a:pt x="3173147" y="551"/>
                    <a:pt x="3085294" y="37536"/>
                    <a:pt x="3020791" y="102789"/>
                  </a:cubicBezTo>
                  <a:lnTo>
                    <a:pt x="1490103" y="1758840"/>
                  </a:lnTo>
                  <a:cubicBezTo>
                    <a:pt x="1458555" y="1790222"/>
                    <a:pt x="1400924" y="1790719"/>
                    <a:pt x="1371447" y="1762317"/>
                  </a:cubicBezTo>
                  <a:lnTo>
                    <a:pt x="584822" y="850330"/>
                  </a:lnTo>
                  <a:lnTo>
                    <a:pt x="580848" y="846024"/>
                  </a:lnTo>
                  <a:cubicBezTo>
                    <a:pt x="447271" y="712638"/>
                    <a:pt x="230850" y="712787"/>
                    <a:pt x="97455" y="846372"/>
                  </a:cubicBezTo>
                  <a:cubicBezTo>
                    <a:pt x="89663" y="854172"/>
                    <a:pt x="82261" y="862345"/>
                    <a:pt x="75256" y="870865"/>
                  </a:cubicBezTo>
                  <a:cubicBezTo>
                    <a:pt x="19968" y="938084"/>
                    <a:pt x="-6785" y="1024282"/>
                    <a:pt x="733" y="1110993"/>
                  </a:cubicBezTo>
                  <a:cubicBezTo>
                    <a:pt x="7697" y="1197256"/>
                    <a:pt x="45496" y="1278121"/>
                    <a:pt x="107217" y="1338782"/>
                  </a:cubicBezTo>
                  <a:lnTo>
                    <a:pt x="797791" y="1933719"/>
                  </a:lnTo>
                  <a:lnTo>
                    <a:pt x="1060109" y="2159687"/>
                  </a:lnTo>
                  <a:cubicBezTo>
                    <a:pt x="1278633" y="2348005"/>
                    <a:pt x="1603691" y="2342341"/>
                    <a:pt x="1815517" y="2146521"/>
                  </a:cubicBezTo>
                  <a:lnTo>
                    <a:pt x="2018383" y="1959056"/>
                  </a:lnTo>
                  <a:lnTo>
                    <a:pt x="3499473" y="590579"/>
                  </a:lnTo>
                  <a:cubicBezTo>
                    <a:pt x="3560001" y="529926"/>
                    <a:pt x="3596847" y="449690"/>
                    <a:pt x="3603555" y="364279"/>
                  </a:cubicBezTo>
                </a:path>
              </a:pathLst>
            </a:custGeom>
            <a:solidFill>
              <a:srgbClr val="F05680"/>
            </a:solidFill>
            <a:ln w="8279"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D091901D-6D54-4C71-AA66-9B5712C3DD1B}"/>
                </a:ext>
              </a:extLst>
            </p:cNvPr>
            <p:cNvSpPr/>
            <p:nvPr/>
          </p:nvSpPr>
          <p:spPr>
            <a:xfrm>
              <a:off x="2483623" y="3252273"/>
              <a:ext cx="7084337" cy="296097"/>
            </a:xfrm>
            <a:custGeom>
              <a:avLst/>
              <a:gdLst>
                <a:gd name="connsiteX0" fmla="*/ -346 w 7084337"/>
                <a:gd name="connsiteY0" fmla="*/ 5910 h 296097"/>
                <a:gd name="connsiteX1" fmla="*/ 232743 w 7084337"/>
                <a:gd name="connsiteY1" fmla="*/ 5910 h 296097"/>
                <a:gd name="connsiteX2" fmla="*/ 232743 w 7084337"/>
                <a:gd name="connsiteY2" fmla="*/ 60145 h 296097"/>
                <a:gd name="connsiteX3" fmla="*/ 149941 w 7084337"/>
                <a:gd name="connsiteY3" fmla="*/ 60145 h 296097"/>
                <a:gd name="connsiteX4" fmla="*/ 149941 w 7084337"/>
                <a:gd name="connsiteY4" fmla="*/ 291164 h 296097"/>
                <a:gd name="connsiteX5" fmla="*/ 82291 w 7084337"/>
                <a:gd name="connsiteY5" fmla="*/ 291164 h 296097"/>
                <a:gd name="connsiteX6" fmla="*/ 82291 w 7084337"/>
                <a:gd name="connsiteY6" fmla="*/ 60145 h 296097"/>
                <a:gd name="connsiteX7" fmla="*/ -511 w 7084337"/>
                <a:gd name="connsiteY7" fmla="*/ 60145 h 296097"/>
                <a:gd name="connsiteX8" fmla="*/ 264043 w 7084337"/>
                <a:gd name="connsiteY8" fmla="*/ 290751 h 296097"/>
                <a:gd name="connsiteX9" fmla="*/ 264043 w 7084337"/>
                <a:gd name="connsiteY9" fmla="*/ -52 h 296097"/>
                <a:gd name="connsiteX10" fmla="*/ 328629 w 7084337"/>
                <a:gd name="connsiteY10" fmla="*/ -52 h 296097"/>
                <a:gd name="connsiteX11" fmla="*/ 328629 w 7084337"/>
                <a:gd name="connsiteY11" fmla="*/ 125891 h 296097"/>
                <a:gd name="connsiteX12" fmla="*/ 392387 w 7084337"/>
                <a:gd name="connsiteY12" fmla="*/ 85400 h 296097"/>
                <a:gd name="connsiteX13" fmla="*/ 441323 w 7084337"/>
                <a:gd name="connsiteY13" fmla="*/ 105604 h 296097"/>
                <a:gd name="connsiteX14" fmla="*/ 457884 w 7084337"/>
                <a:gd name="connsiteY14" fmla="*/ 166050 h 296097"/>
                <a:gd name="connsiteX15" fmla="*/ 457884 w 7084337"/>
                <a:gd name="connsiteY15" fmla="*/ 290751 h 296097"/>
                <a:gd name="connsiteX16" fmla="*/ 393629 w 7084337"/>
                <a:gd name="connsiteY16" fmla="*/ 290751 h 296097"/>
                <a:gd name="connsiteX17" fmla="*/ 393629 w 7084337"/>
                <a:gd name="connsiteY17" fmla="*/ 172426 h 296097"/>
                <a:gd name="connsiteX18" fmla="*/ 363902 w 7084337"/>
                <a:gd name="connsiteY18" fmla="*/ 134336 h 296097"/>
                <a:gd name="connsiteX19" fmla="*/ 337654 w 7084337"/>
                <a:gd name="connsiteY19" fmla="*/ 146757 h 296097"/>
                <a:gd name="connsiteX20" fmla="*/ 328629 w 7084337"/>
                <a:gd name="connsiteY20" fmla="*/ 182859 h 296097"/>
                <a:gd name="connsiteX21" fmla="*/ 328629 w 7084337"/>
                <a:gd name="connsiteY21" fmla="*/ 290502 h 296097"/>
                <a:gd name="connsiteX22" fmla="*/ 693291 w 7084337"/>
                <a:gd name="connsiteY22" fmla="*/ 204967 h 296097"/>
                <a:gd name="connsiteX23" fmla="*/ 554100 w 7084337"/>
                <a:gd name="connsiteY23" fmla="*/ 204967 h 296097"/>
                <a:gd name="connsiteX24" fmla="*/ 567100 w 7084337"/>
                <a:gd name="connsiteY24" fmla="*/ 237426 h 296097"/>
                <a:gd name="connsiteX25" fmla="*/ 637135 w 7084337"/>
                <a:gd name="connsiteY25" fmla="*/ 231770 h 296097"/>
                <a:gd name="connsiteX26" fmla="*/ 643941 w 7084337"/>
                <a:gd name="connsiteY26" fmla="*/ 221362 h 296097"/>
                <a:gd name="connsiteX27" fmla="*/ 691304 w 7084337"/>
                <a:gd name="connsiteY27" fmla="*/ 243056 h 296097"/>
                <a:gd name="connsiteX28" fmla="*/ 654954 w 7084337"/>
                <a:gd name="connsiteY28" fmla="*/ 281725 h 296097"/>
                <a:gd name="connsiteX29" fmla="*/ 599393 w 7084337"/>
                <a:gd name="connsiteY29" fmla="*/ 295636 h 296097"/>
                <a:gd name="connsiteX30" fmla="*/ 521393 w 7084337"/>
                <a:gd name="connsiteY30" fmla="*/ 268311 h 296097"/>
                <a:gd name="connsiteX31" fmla="*/ 492992 w 7084337"/>
                <a:gd name="connsiteY31" fmla="*/ 192629 h 296097"/>
                <a:gd name="connsiteX32" fmla="*/ 505495 w 7084337"/>
                <a:gd name="connsiteY32" fmla="*/ 135910 h 296097"/>
                <a:gd name="connsiteX33" fmla="*/ 540934 w 7084337"/>
                <a:gd name="connsiteY33" fmla="*/ 98566 h 296097"/>
                <a:gd name="connsiteX34" fmla="*/ 594922 w 7084337"/>
                <a:gd name="connsiteY34" fmla="*/ 85566 h 296097"/>
                <a:gd name="connsiteX35" fmla="*/ 667705 w 7084337"/>
                <a:gd name="connsiteY35" fmla="*/ 111814 h 296097"/>
                <a:gd name="connsiteX36" fmla="*/ 693208 w 7084337"/>
                <a:gd name="connsiteY36" fmla="*/ 185840 h 296097"/>
                <a:gd name="connsiteX37" fmla="*/ 631106 w 7084337"/>
                <a:gd name="connsiteY37" fmla="*/ 168782 h 296097"/>
                <a:gd name="connsiteX38" fmla="*/ 631106 w 7084337"/>
                <a:gd name="connsiteY38" fmla="*/ 167209 h 296097"/>
                <a:gd name="connsiteX39" fmla="*/ 621502 w 7084337"/>
                <a:gd name="connsiteY39" fmla="*/ 134751 h 296097"/>
                <a:gd name="connsiteX40" fmla="*/ 593762 w 7084337"/>
                <a:gd name="connsiteY40" fmla="*/ 123489 h 296097"/>
                <a:gd name="connsiteX41" fmla="*/ 565113 w 7084337"/>
                <a:gd name="connsiteY41" fmla="*/ 135330 h 296097"/>
                <a:gd name="connsiteX42" fmla="*/ 554100 w 7084337"/>
                <a:gd name="connsiteY42" fmla="*/ 168451 h 296097"/>
                <a:gd name="connsiteX43" fmla="*/ 865603 w 7084337"/>
                <a:gd name="connsiteY43" fmla="*/ 290751 h 296097"/>
                <a:gd name="connsiteX44" fmla="*/ 811865 w 7084337"/>
                <a:gd name="connsiteY44" fmla="*/ 90203 h 296097"/>
                <a:gd name="connsiteX45" fmla="*/ 873221 w 7084337"/>
                <a:gd name="connsiteY45" fmla="*/ 90203 h 296097"/>
                <a:gd name="connsiteX46" fmla="*/ 898724 w 7084337"/>
                <a:gd name="connsiteY46" fmla="*/ 212916 h 296097"/>
                <a:gd name="connsiteX47" fmla="*/ 901457 w 7084337"/>
                <a:gd name="connsiteY47" fmla="*/ 232209 h 296097"/>
                <a:gd name="connsiteX48" fmla="*/ 902285 w 7084337"/>
                <a:gd name="connsiteY48" fmla="*/ 232209 h 296097"/>
                <a:gd name="connsiteX49" fmla="*/ 905514 w 7084337"/>
                <a:gd name="connsiteY49" fmla="*/ 212916 h 296097"/>
                <a:gd name="connsiteX50" fmla="*/ 934826 w 7084337"/>
                <a:gd name="connsiteY50" fmla="*/ 90203 h 296097"/>
                <a:gd name="connsiteX51" fmla="*/ 989807 w 7084337"/>
                <a:gd name="connsiteY51" fmla="*/ 90203 h 296097"/>
                <a:gd name="connsiteX52" fmla="*/ 1019037 w 7084337"/>
                <a:gd name="connsiteY52" fmla="*/ 212916 h 296097"/>
                <a:gd name="connsiteX53" fmla="*/ 1022266 w 7084337"/>
                <a:gd name="connsiteY53" fmla="*/ 232209 h 296097"/>
                <a:gd name="connsiteX54" fmla="*/ 1023094 w 7084337"/>
                <a:gd name="connsiteY54" fmla="*/ 232209 h 296097"/>
                <a:gd name="connsiteX55" fmla="*/ 1025909 w 7084337"/>
                <a:gd name="connsiteY55" fmla="*/ 212916 h 296097"/>
                <a:gd name="connsiteX56" fmla="*/ 1050750 w 7084337"/>
                <a:gd name="connsiteY56" fmla="*/ 90203 h 296097"/>
                <a:gd name="connsiteX57" fmla="*/ 1112107 w 7084337"/>
                <a:gd name="connsiteY57" fmla="*/ 90203 h 296097"/>
                <a:gd name="connsiteX58" fmla="*/ 1058782 w 7084337"/>
                <a:gd name="connsiteY58" fmla="*/ 290751 h 296097"/>
                <a:gd name="connsiteX59" fmla="*/ 996183 w 7084337"/>
                <a:gd name="connsiteY59" fmla="*/ 290751 h 296097"/>
                <a:gd name="connsiteX60" fmla="*/ 966871 w 7084337"/>
                <a:gd name="connsiteY60" fmla="*/ 177228 h 296097"/>
                <a:gd name="connsiteX61" fmla="*/ 962896 w 7084337"/>
                <a:gd name="connsiteY61" fmla="*/ 155617 h 296097"/>
                <a:gd name="connsiteX62" fmla="*/ 962068 w 7084337"/>
                <a:gd name="connsiteY62" fmla="*/ 155617 h 296097"/>
                <a:gd name="connsiteX63" fmla="*/ 958094 w 7084337"/>
                <a:gd name="connsiteY63" fmla="*/ 177228 h 296097"/>
                <a:gd name="connsiteX64" fmla="*/ 928782 w 7084337"/>
                <a:gd name="connsiteY64" fmla="*/ 290751 h 296097"/>
                <a:gd name="connsiteX65" fmla="*/ 1174457 w 7084337"/>
                <a:gd name="connsiteY65" fmla="*/ 283712 h 296097"/>
                <a:gd name="connsiteX66" fmla="*/ 1137609 w 7084337"/>
                <a:gd name="connsiteY66" fmla="*/ 247776 h 296097"/>
                <a:gd name="connsiteX67" fmla="*/ 1137609 w 7084337"/>
                <a:gd name="connsiteY67" fmla="*/ 133260 h 296097"/>
                <a:gd name="connsiteX68" fmla="*/ 1174457 w 7084337"/>
                <a:gd name="connsiteY68" fmla="*/ 97738 h 296097"/>
                <a:gd name="connsiteX69" fmla="*/ 1282100 w 7084337"/>
                <a:gd name="connsiteY69" fmla="*/ 97738 h 296097"/>
                <a:gd name="connsiteX70" fmla="*/ 1319278 w 7084337"/>
                <a:gd name="connsiteY70" fmla="*/ 133260 h 296097"/>
                <a:gd name="connsiteX71" fmla="*/ 1319278 w 7084337"/>
                <a:gd name="connsiteY71" fmla="*/ 247776 h 296097"/>
                <a:gd name="connsiteX72" fmla="*/ 1282100 w 7084337"/>
                <a:gd name="connsiteY72" fmla="*/ 283712 h 296097"/>
                <a:gd name="connsiteX73" fmla="*/ 1174457 w 7084337"/>
                <a:gd name="connsiteY73" fmla="*/ 283712 h 296097"/>
                <a:gd name="connsiteX74" fmla="*/ 1257756 w 7084337"/>
                <a:gd name="connsiteY74" fmla="*/ 235935 h 296097"/>
                <a:gd name="connsiteX75" fmla="*/ 1268189 w 7084337"/>
                <a:gd name="connsiteY75" fmla="*/ 190394 h 296097"/>
                <a:gd name="connsiteX76" fmla="*/ 1257756 w 7084337"/>
                <a:gd name="connsiteY76" fmla="*/ 145101 h 296097"/>
                <a:gd name="connsiteX77" fmla="*/ 1228030 w 7084337"/>
                <a:gd name="connsiteY77" fmla="*/ 130279 h 296097"/>
                <a:gd name="connsiteX78" fmla="*/ 1198553 w 7084337"/>
                <a:gd name="connsiteY78" fmla="*/ 145101 h 296097"/>
                <a:gd name="connsiteX79" fmla="*/ 1198553 w 7084337"/>
                <a:gd name="connsiteY79" fmla="*/ 236184 h 296097"/>
                <a:gd name="connsiteX80" fmla="*/ 1227782 w 7084337"/>
                <a:gd name="connsiteY80" fmla="*/ 251668 h 296097"/>
                <a:gd name="connsiteX81" fmla="*/ 1257756 w 7084337"/>
                <a:gd name="connsiteY81" fmla="*/ 235604 h 296097"/>
                <a:gd name="connsiteX82" fmla="*/ 1431641 w 7084337"/>
                <a:gd name="connsiteY82" fmla="*/ 142286 h 296097"/>
                <a:gd name="connsiteX83" fmla="*/ 1456482 w 7084337"/>
                <a:gd name="connsiteY83" fmla="*/ 100139 h 296097"/>
                <a:gd name="connsiteX84" fmla="*/ 1498794 w 7084337"/>
                <a:gd name="connsiteY84" fmla="*/ 85731 h 296097"/>
                <a:gd name="connsiteX85" fmla="*/ 1502769 w 7084337"/>
                <a:gd name="connsiteY85" fmla="*/ 85731 h 296097"/>
                <a:gd name="connsiteX86" fmla="*/ 1502769 w 7084337"/>
                <a:gd name="connsiteY86" fmla="*/ 147088 h 296097"/>
                <a:gd name="connsiteX87" fmla="*/ 1490763 w 7084337"/>
                <a:gd name="connsiteY87" fmla="*/ 147088 h 296097"/>
                <a:gd name="connsiteX88" fmla="*/ 1451845 w 7084337"/>
                <a:gd name="connsiteY88" fmla="*/ 159177 h 296097"/>
                <a:gd name="connsiteX89" fmla="*/ 1439425 w 7084337"/>
                <a:gd name="connsiteY89" fmla="*/ 180209 h 296097"/>
                <a:gd name="connsiteX90" fmla="*/ 1435782 w 7084337"/>
                <a:gd name="connsiteY90" fmla="*/ 209687 h 296097"/>
                <a:gd name="connsiteX91" fmla="*/ 1435782 w 7084337"/>
                <a:gd name="connsiteY91" fmla="*/ 291496 h 296097"/>
                <a:gd name="connsiteX92" fmla="*/ 1370699 w 7084337"/>
                <a:gd name="connsiteY92" fmla="*/ 291496 h 296097"/>
                <a:gd name="connsiteX93" fmla="*/ 1370699 w 7084337"/>
                <a:gd name="connsiteY93" fmla="*/ 90203 h 296097"/>
                <a:gd name="connsiteX94" fmla="*/ 1431310 w 7084337"/>
                <a:gd name="connsiteY94" fmla="*/ 90203 h 296097"/>
                <a:gd name="connsiteX95" fmla="*/ 1536304 w 7084337"/>
                <a:gd name="connsiteY95" fmla="*/ -52 h 296097"/>
                <a:gd name="connsiteX96" fmla="*/ 1600890 w 7084337"/>
                <a:gd name="connsiteY96" fmla="*/ -52 h 296097"/>
                <a:gd name="connsiteX97" fmla="*/ 1600890 w 7084337"/>
                <a:gd name="connsiteY97" fmla="*/ 290751 h 296097"/>
                <a:gd name="connsiteX98" fmla="*/ 1536304 w 7084337"/>
                <a:gd name="connsiteY98" fmla="*/ 290751 h 296097"/>
                <a:gd name="connsiteX99" fmla="*/ 1678890 w 7084337"/>
                <a:gd name="connsiteY99" fmla="*/ 282553 h 296097"/>
                <a:gd name="connsiteX100" fmla="*/ 1650654 w 7084337"/>
                <a:gd name="connsiteY100" fmla="*/ 245871 h 296097"/>
                <a:gd name="connsiteX101" fmla="*/ 1651068 w 7084337"/>
                <a:gd name="connsiteY101" fmla="*/ 135744 h 296097"/>
                <a:gd name="connsiteX102" fmla="*/ 1680546 w 7084337"/>
                <a:gd name="connsiteY102" fmla="*/ 98648 h 296097"/>
                <a:gd name="connsiteX103" fmla="*/ 1724431 w 7084337"/>
                <a:gd name="connsiteY103" fmla="*/ 85400 h 296097"/>
                <a:gd name="connsiteX104" fmla="*/ 1758960 w 7084337"/>
                <a:gd name="connsiteY104" fmla="*/ 93680 h 296097"/>
                <a:gd name="connsiteX105" fmla="*/ 1781068 w 7084337"/>
                <a:gd name="connsiteY105" fmla="*/ 117279 h 296097"/>
                <a:gd name="connsiteX106" fmla="*/ 1781068 w 7084337"/>
                <a:gd name="connsiteY106" fmla="*/ -52 h 296097"/>
                <a:gd name="connsiteX107" fmla="*/ 1845240 w 7084337"/>
                <a:gd name="connsiteY107" fmla="*/ -52 h 296097"/>
                <a:gd name="connsiteX108" fmla="*/ 1845240 w 7084337"/>
                <a:gd name="connsiteY108" fmla="*/ 290751 h 296097"/>
                <a:gd name="connsiteX109" fmla="*/ 1784215 w 7084337"/>
                <a:gd name="connsiteY109" fmla="*/ 290751 h 296097"/>
                <a:gd name="connsiteX110" fmla="*/ 1784215 w 7084337"/>
                <a:gd name="connsiteY110" fmla="*/ 256305 h 296097"/>
                <a:gd name="connsiteX111" fmla="*/ 1759788 w 7084337"/>
                <a:gd name="connsiteY111" fmla="*/ 284954 h 296097"/>
                <a:gd name="connsiteX112" fmla="*/ 1720871 w 7084337"/>
                <a:gd name="connsiteY112" fmla="*/ 295636 h 296097"/>
                <a:gd name="connsiteX113" fmla="*/ 1678724 w 7084337"/>
                <a:gd name="connsiteY113" fmla="*/ 282553 h 296097"/>
                <a:gd name="connsiteX114" fmla="*/ 1772208 w 7084337"/>
                <a:gd name="connsiteY114" fmla="*/ 237426 h 296097"/>
                <a:gd name="connsiteX115" fmla="*/ 1781814 w 7084337"/>
                <a:gd name="connsiteY115" fmla="*/ 200082 h 296097"/>
                <a:gd name="connsiteX116" fmla="*/ 1781814 w 7084337"/>
                <a:gd name="connsiteY116" fmla="*/ 182859 h 296097"/>
                <a:gd name="connsiteX117" fmla="*/ 1772208 w 7084337"/>
                <a:gd name="connsiteY117" fmla="*/ 143776 h 296097"/>
                <a:gd name="connsiteX118" fmla="*/ 1745298 w 7084337"/>
                <a:gd name="connsiteY118" fmla="*/ 129948 h 296097"/>
                <a:gd name="connsiteX119" fmla="*/ 1716813 w 7084337"/>
                <a:gd name="connsiteY119" fmla="*/ 145515 h 296097"/>
                <a:gd name="connsiteX120" fmla="*/ 1706795 w 7084337"/>
                <a:gd name="connsiteY120" fmla="*/ 190063 h 296097"/>
                <a:gd name="connsiteX121" fmla="*/ 1717227 w 7084337"/>
                <a:gd name="connsiteY121" fmla="*/ 234776 h 296097"/>
                <a:gd name="connsiteX122" fmla="*/ 1746126 w 7084337"/>
                <a:gd name="connsiteY122" fmla="*/ 251336 h 296097"/>
                <a:gd name="connsiteX123" fmla="*/ 1772043 w 7084337"/>
                <a:gd name="connsiteY123" fmla="*/ 237426 h 296097"/>
                <a:gd name="connsiteX124" fmla="*/ 2059036 w 7084337"/>
                <a:gd name="connsiteY124" fmla="*/ 141954 h 296097"/>
                <a:gd name="connsiteX125" fmla="*/ 2083877 w 7084337"/>
                <a:gd name="connsiteY125" fmla="*/ 99808 h 296097"/>
                <a:gd name="connsiteX126" fmla="*/ 2126189 w 7084337"/>
                <a:gd name="connsiteY126" fmla="*/ 85400 h 296097"/>
                <a:gd name="connsiteX127" fmla="*/ 2130247 w 7084337"/>
                <a:gd name="connsiteY127" fmla="*/ 85400 h 296097"/>
                <a:gd name="connsiteX128" fmla="*/ 2130247 w 7084337"/>
                <a:gd name="connsiteY128" fmla="*/ 146757 h 296097"/>
                <a:gd name="connsiteX129" fmla="*/ 2118158 w 7084337"/>
                <a:gd name="connsiteY129" fmla="*/ 146757 h 296097"/>
                <a:gd name="connsiteX130" fmla="*/ 2079240 w 7084337"/>
                <a:gd name="connsiteY130" fmla="*/ 158846 h 296097"/>
                <a:gd name="connsiteX131" fmla="*/ 2066820 w 7084337"/>
                <a:gd name="connsiteY131" fmla="*/ 179878 h 296097"/>
                <a:gd name="connsiteX132" fmla="*/ 2063177 w 7084337"/>
                <a:gd name="connsiteY132" fmla="*/ 209355 h 296097"/>
                <a:gd name="connsiteX133" fmla="*/ 2063177 w 7084337"/>
                <a:gd name="connsiteY133" fmla="*/ 291164 h 296097"/>
                <a:gd name="connsiteX134" fmla="*/ 1998591 w 7084337"/>
                <a:gd name="connsiteY134" fmla="*/ 291164 h 296097"/>
                <a:gd name="connsiteX135" fmla="*/ 1998591 w 7084337"/>
                <a:gd name="connsiteY135" fmla="*/ 90203 h 296097"/>
                <a:gd name="connsiteX136" fmla="*/ 2059202 w 7084337"/>
                <a:gd name="connsiteY136" fmla="*/ 90203 h 296097"/>
                <a:gd name="connsiteX137" fmla="*/ 2160553 w 7084337"/>
                <a:gd name="connsiteY137" fmla="*/ 220203 h 296097"/>
                <a:gd name="connsiteX138" fmla="*/ 2160553 w 7084337"/>
                <a:gd name="connsiteY138" fmla="*/ 90203 h 296097"/>
                <a:gd name="connsiteX139" fmla="*/ 2224725 w 7084337"/>
                <a:gd name="connsiteY139" fmla="*/ 90203 h 296097"/>
                <a:gd name="connsiteX140" fmla="*/ 2224725 w 7084337"/>
                <a:gd name="connsiteY140" fmla="*/ 209190 h 296097"/>
                <a:gd name="connsiteX141" fmla="*/ 2232176 w 7084337"/>
                <a:gd name="connsiteY141" fmla="*/ 237260 h 296097"/>
                <a:gd name="connsiteX142" fmla="*/ 2253623 w 7084337"/>
                <a:gd name="connsiteY142" fmla="*/ 246865 h 296097"/>
                <a:gd name="connsiteX143" fmla="*/ 2278463 w 7084337"/>
                <a:gd name="connsiteY143" fmla="*/ 235438 h 296097"/>
                <a:gd name="connsiteX144" fmla="*/ 2287488 w 7084337"/>
                <a:gd name="connsiteY144" fmla="*/ 205215 h 296097"/>
                <a:gd name="connsiteX145" fmla="*/ 2287488 w 7084337"/>
                <a:gd name="connsiteY145" fmla="*/ 90203 h 296097"/>
                <a:gd name="connsiteX146" fmla="*/ 2352075 w 7084337"/>
                <a:gd name="connsiteY146" fmla="*/ 90203 h 296097"/>
                <a:gd name="connsiteX147" fmla="*/ 2352075 w 7084337"/>
                <a:gd name="connsiteY147" fmla="*/ 290751 h 296097"/>
                <a:gd name="connsiteX148" fmla="*/ 2290635 w 7084337"/>
                <a:gd name="connsiteY148" fmla="*/ 290751 h 296097"/>
                <a:gd name="connsiteX149" fmla="*/ 2290635 w 7084337"/>
                <a:gd name="connsiteY149" fmla="*/ 254235 h 296097"/>
                <a:gd name="connsiteX150" fmla="*/ 2266623 w 7084337"/>
                <a:gd name="connsiteY150" fmla="*/ 284540 h 296097"/>
                <a:gd name="connsiteX151" fmla="*/ 2228119 w 7084337"/>
                <a:gd name="connsiteY151" fmla="*/ 295636 h 296097"/>
                <a:gd name="connsiteX152" fmla="*/ 2160387 w 7084337"/>
                <a:gd name="connsiteY152" fmla="*/ 220203 h 296097"/>
                <a:gd name="connsiteX153" fmla="*/ 2405648 w 7084337"/>
                <a:gd name="connsiteY153" fmla="*/ 290751 h 296097"/>
                <a:gd name="connsiteX154" fmla="*/ 2405648 w 7084337"/>
                <a:gd name="connsiteY154" fmla="*/ 90203 h 296097"/>
                <a:gd name="connsiteX155" fmla="*/ 2467419 w 7084337"/>
                <a:gd name="connsiteY155" fmla="*/ 90203 h 296097"/>
                <a:gd name="connsiteX156" fmla="*/ 2467419 w 7084337"/>
                <a:gd name="connsiteY156" fmla="*/ 128706 h 296097"/>
                <a:gd name="connsiteX157" fmla="*/ 2533661 w 7084337"/>
                <a:gd name="connsiteY157" fmla="*/ 85400 h 296097"/>
                <a:gd name="connsiteX158" fmla="*/ 2582597 w 7084337"/>
                <a:gd name="connsiteY158" fmla="*/ 105852 h 296097"/>
                <a:gd name="connsiteX159" fmla="*/ 2599157 w 7084337"/>
                <a:gd name="connsiteY159" fmla="*/ 166381 h 296097"/>
                <a:gd name="connsiteX160" fmla="*/ 2599157 w 7084337"/>
                <a:gd name="connsiteY160" fmla="*/ 290585 h 296097"/>
                <a:gd name="connsiteX161" fmla="*/ 2534985 w 7084337"/>
                <a:gd name="connsiteY161" fmla="*/ 290585 h 296097"/>
                <a:gd name="connsiteX162" fmla="*/ 2534985 w 7084337"/>
                <a:gd name="connsiteY162" fmla="*/ 174661 h 296097"/>
                <a:gd name="connsiteX163" fmla="*/ 2527533 w 7084337"/>
                <a:gd name="connsiteY163" fmla="*/ 143776 h 296097"/>
                <a:gd name="connsiteX164" fmla="*/ 2505094 w 7084337"/>
                <a:gd name="connsiteY164" fmla="*/ 134668 h 296097"/>
                <a:gd name="connsiteX165" fmla="*/ 2479177 w 7084337"/>
                <a:gd name="connsiteY165" fmla="*/ 147088 h 296097"/>
                <a:gd name="connsiteX166" fmla="*/ 2470151 w 7084337"/>
                <a:gd name="connsiteY166" fmla="*/ 182776 h 296097"/>
                <a:gd name="connsiteX167" fmla="*/ 2470151 w 7084337"/>
                <a:gd name="connsiteY167" fmla="*/ 291082 h 296097"/>
                <a:gd name="connsiteX168" fmla="*/ 2670616 w 7084337"/>
                <a:gd name="connsiteY168" fmla="*/ 283547 h 296097"/>
                <a:gd name="connsiteX169" fmla="*/ 2630540 w 7084337"/>
                <a:gd name="connsiteY169" fmla="*/ 249018 h 296097"/>
                <a:gd name="connsiteX170" fmla="*/ 2667801 w 7084337"/>
                <a:gd name="connsiteY170" fmla="*/ 221776 h 296097"/>
                <a:gd name="connsiteX171" fmla="*/ 2730814 w 7084337"/>
                <a:gd name="connsiteY171" fmla="*/ 251833 h 296097"/>
                <a:gd name="connsiteX172" fmla="*/ 2755075 w 7084337"/>
                <a:gd name="connsiteY172" fmla="*/ 247031 h 296097"/>
                <a:gd name="connsiteX173" fmla="*/ 2763355 w 7084337"/>
                <a:gd name="connsiteY173" fmla="*/ 233782 h 296097"/>
                <a:gd name="connsiteX174" fmla="*/ 2757311 w 7084337"/>
                <a:gd name="connsiteY174" fmla="*/ 221942 h 296097"/>
                <a:gd name="connsiteX175" fmla="*/ 2734871 w 7084337"/>
                <a:gd name="connsiteY175" fmla="*/ 215731 h 296097"/>
                <a:gd name="connsiteX176" fmla="*/ 2703571 w 7084337"/>
                <a:gd name="connsiteY176" fmla="*/ 210184 h 296097"/>
                <a:gd name="connsiteX177" fmla="*/ 2641801 w 7084337"/>
                <a:gd name="connsiteY177" fmla="*/ 148744 h 296097"/>
                <a:gd name="connsiteX178" fmla="*/ 2665234 w 7084337"/>
                <a:gd name="connsiteY178" fmla="*/ 102623 h 296097"/>
                <a:gd name="connsiteX179" fmla="*/ 2729654 w 7084337"/>
                <a:gd name="connsiteY179" fmla="*/ 85400 h 296097"/>
                <a:gd name="connsiteX180" fmla="*/ 2784221 w 7084337"/>
                <a:gd name="connsiteY180" fmla="*/ 95171 h 296097"/>
                <a:gd name="connsiteX181" fmla="*/ 2820323 w 7084337"/>
                <a:gd name="connsiteY181" fmla="*/ 122661 h 296097"/>
                <a:gd name="connsiteX182" fmla="*/ 2787202 w 7084337"/>
                <a:gd name="connsiteY182" fmla="*/ 152388 h 296097"/>
                <a:gd name="connsiteX183" fmla="*/ 2726260 w 7084337"/>
                <a:gd name="connsiteY183" fmla="*/ 128292 h 296097"/>
                <a:gd name="connsiteX184" fmla="*/ 2698603 w 7084337"/>
                <a:gd name="connsiteY184" fmla="*/ 144852 h 296097"/>
                <a:gd name="connsiteX185" fmla="*/ 2703406 w 7084337"/>
                <a:gd name="connsiteY185" fmla="*/ 155617 h 296097"/>
                <a:gd name="connsiteX186" fmla="*/ 2719967 w 7084337"/>
                <a:gd name="connsiteY186" fmla="*/ 161247 h 296097"/>
                <a:gd name="connsiteX187" fmla="*/ 2759712 w 7084337"/>
                <a:gd name="connsiteY187" fmla="*/ 168120 h 296097"/>
                <a:gd name="connsiteX188" fmla="*/ 2804425 w 7084337"/>
                <a:gd name="connsiteY188" fmla="*/ 188324 h 296097"/>
                <a:gd name="connsiteX189" fmla="*/ 2818667 w 7084337"/>
                <a:gd name="connsiteY189" fmla="*/ 229063 h 296097"/>
                <a:gd name="connsiteX190" fmla="*/ 2795234 w 7084337"/>
                <a:gd name="connsiteY190" fmla="*/ 277419 h 296097"/>
                <a:gd name="connsiteX191" fmla="*/ 2729654 w 7084337"/>
                <a:gd name="connsiteY191" fmla="*/ 295305 h 296097"/>
                <a:gd name="connsiteX192" fmla="*/ 2670699 w 7084337"/>
                <a:gd name="connsiteY192" fmla="*/ 283712 h 296097"/>
                <a:gd name="connsiteX193" fmla="*/ 2989737 w 7084337"/>
                <a:gd name="connsiteY193" fmla="*/ 283547 h 296097"/>
                <a:gd name="connsiteX194" fmla="*/ 2952890 w 7084337"/>
                <a:gd name="connsiteY194" fmla="*/ 247610 h 296097"/>
                <a:gd name="connsiteX195" fmla="*/ 2952890 w 7084337"/>
                <a:gd name="connsiteY195" fmla="*/ 133094 h 296097"/>
                <a:gd name="connsiteX196" fmla="*/ 2989737 w 7084337"/>
                <a:gd name="connsiteY196" fmla="*/ 97572 h 296097"/>
                <a:gd name="connsiteX197" fmla="*/ 3043310 w 7084337"/>
                <a:gd name="connsiteY197" fmla="*/ 85566 h 296097"/>
                <a:gd name="connsiteX198" fmla="*/ 3097132 w 7084337"/>
                <a:gd name="connsiteY198" fmla="*/ 97572 h 296097"/>
                <a:gd name="connsiteX199" fmla="*/ 3134227 w 7084337"/>
                <a:gd name="connsiteY199" fmla="*/ 133094 h 296097"/>
                <a:gd name="connsiteX200" fmla="*/ 3134227 w 7084337"/>
                <a:gd name="connsiteY200" fmla="*/ 247610 h 296097"/>
                <a:gd name="connsiteX201" fmla="*/ 3097132 w 7084337"/>
                <a:gd name="connsiteY201" fmla="*/ 283712 h 296097"/>
                <a:gd name="connsiteX202" fmla="*/ 3043310 w 7084337"/>
                <a:gd name="connsiteY202" fmla="*/ 295967 h 296097"/>
                <a:gd name="connsiteX203" fmla="*/ 2989737 w 7084337"/>
                <a:gd name="connsiteY203" fmla="*/ 283712 h 296097"/>
                <a:gd name="connsiteX204" fmla="*/ 3073037 w 7084337"/>
                <a:gd name="connsiteY204" fmla="*/ 235769 h 296097"/>
                <a:gd name="connsiteX205" fmla="*/ 3083469 w 7084337"/>
                <a:gd name="connsiteY205" fmla="*/ 190228 h 296097"/>
                <a:gd name="connsiteX206" fmla="*/ 3073037 w 7084337"/>
                <a:gd name="connsiteY206" fmla="*/ 144935 h 296097"/>
                <a:gd name="connsiteX207" fmla="*/ 3043310 w 7084337"/>
                <a:gd name="connsiteY207" fmla="*/ 130114 h 296097"/>
                <a:gd name="connsiteX208" fmla="*/ 3013833 w 7084337"/>
                <a:gd name="connsiteY208" fmla="*/ 144935 h 296097"/>
                <a:gd name="connsiteX209" fmla="*/ 3013833 w 7084337"/>
                <a:gd name="connsiteY209" fmla="*/ 236018 h 296097"/>
                <a:gd name="connsiteX210" fmla="*/ 3043062 w 7084337"/>
                <a:gd name="connsiteY210" fmla="*/ 251502 h 296097"/>
                <a:gd name="connsiteX211" fmla="*/ 3073037 w 7084337"/>
                <a:gd name="connsiteY211" fmla="*/ 235604 h 296097"/>
                <a:gd name="connsiteX212" fmla="*/ 3186145 w 7084337"/>
                <a:gd name="connsiteY212" fmla="*/ 290916 h 296097"/>
                <a:gd name="connsiteX213" fmla="*/ 3186145 w 7084337"/>
                <a:gd name="connsiteY213" fmla="*/ 90203 h 296097"/>
                <a:gd name="connsiteX214" fmla="*/ 3247916 w 7084337"/>
                <a:gd name="connsiteY214" fmla="*/ 90203 h 296097"/>
                <a:gd name="connsiteX215" fmla="*/ 3247916 w 7084337"/>
                <a:gd name="connsiteY215" fmla="*/ 128706 h 296097"/>
                <a:gd name="connsiteX216" fmla="*/ 3314158 w 7084337"/>
                <a:gd name="connsiteY216" fmla="*/ 85400 h 296097"/>
                <a:gd name="connsiteX217" fmla="*/ 3363177 w 7084337"/>
                <a:gd name="connsiteY217" fmla="*/ 105852 h 296097"/>
                <a:gd name="connsiteX218" fmla="*/ 3379737 w 7084337"/>
                <a:gd name="connsiteY218" fmla="*/ 166381 h 296097"/>
                <a:gd name="connsiteX219" fmla="*/ 3379737 w 7084337"/>
                <a:gd name="connsiteY219" fmla="*/ 290585 h 296097"/>
                <a:gd name="connsiteX220" fmla="*/ 3315731 w 7084337"/>
                <a:gd name="connsiteY220" fmla="*/ 290585 h 296097"/>
                <a:gd name="connsiteX221" fmla="*/ 3315731 w 7084337"/>
                <a:gd name="connsiteY221" fmla="*/ 174661 h 296097"/>
                <a:gd name="connsiteX222" fmla="*/ 3308279 w 7084337"/>
                <a:gd name="connsiteY222" fmla="*/ 143776 h 296097"/>
                <a:gd name="connsiteX223" fmla="*/ 3285674 w 7084337"/>
                <a:gd name="connsiteY223" fmla="*/ 133757 h 296097"/>
                <a:gd name="connsiteX224" fmla="*/ 3259756 w 7084337"/>
                <a:gd name="connsiteY224" fmla="*/ 146177 h 296097"/>
                <a:gd name="connsiteX225" fmla="*/ 3250731 w 7084337"/>
                <a:gd name="connsiteY225" fmla="*/ 181865 h 296097"/>
                <a:gd name="connsiteX226" fmla="*/ 3250731 w 7084337"/>
                <a:gd name="connsiteY226" fmla="*/ 290171 h 296097"/>
                <a:gd name="connsiteX227" fmla="*/ 3564470 w 7084337"/>
                <a:gd name="connsiteY227" fmla="*/ 282636 h 296097"/>
                <a:gd name="connsiteX228" fmla="*/ 3527374 w 7084337"/>
                <a:gd name="connsiteY228" fmla="*/ 245954 h 296097"/>
                <a:gd name="connsiteX229" fmla="*/ 3514291 w 7084337"/>
                <a:gd name="connsiteY229" fmla="*/ 190559 h 296097"/>
                <a:gd name="connsiteX230" fmla="*/ 3542775 w 7084337"/>
                <a:gd name="connsiteY230" fmla="*/ 113553 h 296097"/>
                <a:gd name="connsiteX231" fmla="*/ 3620609 w 7084337"/>
                <a:gd name="connsiteY231" fmla="*/ 85483 h 296097"/>
                <a:gd name="connsiteX232" fmla="*/ 3685030 w 7084337"/>
                <a:gd name="connsiteY232" fmla="*/ 103948 h 296097"/>
                <a:gd name="connsiteX233" fmla="*/ 3715667 w 7084337"/>
                <a:gd name="connsiteY233" fmla="*/ 156445 h 296097"/>
                <a:gd name="connsiteX234" fmla="*/ 3655139 w 7084337"/>
                <a:gd name="connsiteY234" fmla="*/ 168865 h 296097"/>
                <a:gd name="connsiteX235" fmla="*/ 3643049 w 7084337"/>
                <a:gd name="connsiteY235" fmla="*/ 142037 h 296097"/>
                <a:gd name="connsiteX236" fmla="*/ 3619037 w 7084337"/>
                <a:gd name="connsiteY236" fmla="*/ 132763 h 296097"/>
                <a:gd name="connsiteX237" fmla="*/ 3590138 w 7084337"/>
                <a:gd name="connsiteY237" fmla="*/ 147668 h 296097"/>
                <a:gd name="connsiteX238" fmla="*/ 3579706 w 7084337"/>
                <a:gd name="connsiteY238" fmla="*/ 188572 h 296097"/>
                <a:gd name="connsiteX239" fmla="*/ 3590138 w 7084337"/>
                <a:gd name="connsiteY239" fmla="*/ 232457 h 296097"/>
                <a:gd name="connsiteX240" fmla="*/ 3619451 w 7084337"/>
                <a:gd name="connsiteY240" fmla="*/ 247941 h 296097"/>
                <a:gd name="connsiteX241" fmla="*/ 3643463 w 7084337"/>
                <a:gd name="connsiteY241" fmla="*/ 238336 h 296097"/>
                <a:gd name="connsiteX242" fmla="*/ 3655552 w 7084337"/>
                <a:gd name="connsiteY242" fmla="*/ 210598 h 296097"/>
                <a:gd name="connsiteX243" fmla="*/ 3715667 w 7084337"/>
                <a:gd name="connsiteY243" fmla="*/ 223846 h 296097"/>
                <a:gd name="connsiteX244" fmla="*/ 3684368 w 7084337"/>
                <a:gd name="connsiteY244" fmla="*/ 276177 h 296097"/>
                <a:gd name="connsiteX245" fmla="*/ 3619782 w 7084337"/>
                <a:gd name="connsiteY245" fmla="*/ 295719 h 296097"/>
                <a:gd name="connsiteX246" fmla="*/ 3564470 w 7084337"/>
                <a:gd name="connsiteY246" fmla="*/ 282553 h 296097"/>
                <a:gd name="connsiteX247" fmla="*/ 3788036 w 7084337"/>
                <a:gd name="connsiteY247" fmla="*/ 283464 h 296097"/>
                <a:gd name="connsiteX248" fmla="*/ 3751106 w 7084337"/>
                <a:gd name="connsiteY248" fmla="*/ 247528 h 296097"/>
                <a:gd name="connsiteX249" fmla="*/ 3751106 w 7084337"/>
                <a:gd name="connsiteY249" fmla="*/ 133012 h 296097"/>
                <a:gd name="connsiteX250" fmla="*/ 3788533 w 7084337"/>
                <a:gd name="connsiteY250" fmla="*/ 97407 h 296097"/>
                <a:gd name="connsiteX251" fmla="*/ 3842106 w 7084337"/>
                <a:gd name="connsiteY251" fmla="*/ 85400 h 296097"/>
                <a:gd name="connsiteX252" fmla="*/ 3895846 w 7084337"/>
                <a:gd name="connsiteY252" fmla="*/ 97407 h 296097"/>
                <a:gd name="connsiteX253" fmla="*/ 3932941 w 7084337"/>
                <a:gd name="connsiteY253" fmla="*/ 132929 h 296097"/>
                <a:gd name="connsiteX254" fmla="*/ 3932941 w 7084337"/>
                <a:gd name="connsiteY254" fmla="*/ 247445 h 296097"/>
                <a:gd name="connsiteX255" fmla="*/ 3895846 w 7084337"/>
                <a:gd name="connsiteY255" fmla="*/ 283381 h 296097"/>
                <a:gd name="connsiteX256" fmla="*/ 3842106 w 7084337"/>
                <a:gd name="connsiteY256" fmla="*/ 295636 h 296097"/>
                <a:gd name="connsiteX257" fmla="*/ 3788533 w 7084337"/>
                <a:gd name="connsiteY257" fmla="*/ 283712 h 296097"/>
                <a:gd name="connsiteX258" fmla="*/ 3870839 w 7084337"/>
                <a:gd name="connsiteY258" fmla="*/ 235687 h 296097"/>
                <a:gd name="connsiteX259" fmla="*/ 3881272 w 7084337"/>
                <a:gd name="connsiteY259" fmla="*/ 190145 h 296097"/>
                <a:gd name="connsiteX260" fmla="*/ 3870839 w 7084337"/>
                <a:gd name="connsiteY260" fmla="*/ 144852 h 296097"/>
                <a:gd name="connsiteX261" fmla="*/ 3841196 w 7084337"/>
                <a:gd name="connsiteY261" fmla="*/ 130031 h 296097"/>
                <a:gd name="connsiteX262" fmla="*/ 3811718 w 7084337"/>
                <a:gd name="connsiteY262" fmla="*/ 144852 h 296097"/>
                <a:gd name="connsiteX263" fmla="*/ 3801450 w 7084337"/>
                <a:gd name="connsiteY263" fmla="*/ 190145 h 296097"/>
                <a:gd name="connsiteX264" fmla="*/ 3811884 w 7084337"/>
                <a:gd name="connsiteY264" fmla="*/ 235687 h 296097"/>
                <a:gd name="connsiteX265" fmla="*/ 3861623 w 7084337"/>
                <a:gd name="connsiteY265" fmla="*/ 244903 h 296097"/>
                <a:gd name="connsiteX266" fmla="*/ 3870839 w 7084337"/>
                <a:gd name="connsiteY266" fmla="*/ 235687 h 296097"/>
                <a:gd name="connsiteX267" fmla="*/ 4008291 w 7084337"/>
                <a:gd name="connsiteY267" fmla="*/ 282636 h 296097"/>
                <a:gd name="connsiteX268" fmla="*/ 3979973 w 7084337"/>
                <a:gd name="connsiteY268" fmla="*/ 245954 h 296097"/>
                <a:gd name="connsiteX269" fmla="*/ 3980387 w 7084337"/>
                <a:gd name="connsiteY269" fmla="*/ 135827 h 296097"/>
                <a:gd name="connsiteX270" fmla="*/ 4009864 w 7084337"/>
                <a:gd name="connsiteY270" fmla="*/ 98731 h 296097"/>
                <a:gd name="connsiteX271" fmla="*/ 4053750 w 7084337"/>
                <a:gd name="connsiteY271" fmla="*/ 85483 h 296097"/>
                <a:gd name="connsiteX272" fmla="*/ 4088279 w 7084337"/>
                <a:gd name="connsiteY272" fmla="*/ 93763 h 296097"/>
                <a:gd name="connsiteX273" fmla="*/ 4110387 w 7084337"/>
                <a:gd name="connsiteY273" fmla="*/ 117362 h 296097"/>
                <a:gd name="connsiteX274" fmla="*/ 4110387 w 7084337"/>
                <a:gd name="connsiteY274" fmla="*/ -52 h 296097"/>
                <a:gd name="connsiteX275" fmla="*/ 4174559 w 7084337"/>
                <a:gd name="connsiteY275" fmla="*/ -52 h 296097"/>
                <a:gd name="connsiteX276" fmla="*/ 4174559 w 7084337"/>
                <a:gd name="connsiteY276" fmla="*/ 290751 h 296097"/>
                <a:gd name="connsiteX277" fmla="*/ 4113533 w 7084337"/>
                <a:gd name="connsiteY277" fmla="*/ 290751 h 296097"/>
                <a:gd name="connsiteX278" fmla="*/ 4113533 w 7084337"/>
                <a:gd name="connsiteY278" fmla="*/ 256305 h 296097"/>
                <a:gd name="connsiteX279" fmla="*/ 4089106 w 7084337"/>
                <a:gd name="connsiteY279" fmla="*/ 284954 h 296097"/>
                <a:gd name="connsiteX280" fmla="*/ 4050189 w 7084337"/>
                <a:gd name="connsiteY280" fmla="*/ 295636 h 296097"/>
                <a:gd name="connsiteX281" fmla="*/ 4008788 w 7084337"/>
                <a:gd name="connsiteY281" fmla="*/ 282553 h 296097"/>
                <a:gd name="connsiteX282" fmla="*/ 4101527 w 7084337"/>
                <a:gd name="connsiteY282" fmla="*/ 237509 h 296097"/>
                <a:gd name="connsiteX283" fmla="*/ 4111132 w 7084337"/>
                <a:gd name="connsiteY283" fmla="*/ 200165 h 296097"/>
                <a:gd name="connsiteX284" fmla="*/ 4111132 w 7084337"/>
                <a:gd name="connsiteY284" fmla="*/ 182941 h 296097"/>
                <a:gd name="connsiteX285" fmla="*/ 4101527 w 7084337"/>
                <a:gd name="connsiteY285" fmla="*/ 143859 h 296097"/>
                <a:gd name="connsiteX286" fmla="*/ 4074616 w 7084337"/>
                <a:gd name="connsiteY286" fmla="*/ 130031 h 296097"/>
                <a:gd name="connsiteX287" fmla="*/ 4046132 w 7084337"/>
                <a:gd name="connsiteY287" fmla="*/ 145598 h 296097"/>
                <a:gd name="connsiteX288" fmla="*/ 4036113 w 7084337"/>
                <a:gd name="connsiteY288" fmla="*/ 190145 h 296097"/>
                <a:gd name="connsiteX289" fmla="*/ 4046546 w 7084337"/>
                <a:gd name="connsiteY289" fmla="*/ 234859 h 296097"/>
                <a:gd name="connsiteX290" fmla="*/ 4075444 w 7084337"/>
                <a:gd name="connsiteY290" fmla="*/ 251419 h 296097"/>
                <a:gd name="connsiteX291" fmla="*/ 4102024 w 7084337"/>
                <a:gd name="connsiteY291" fmla="*/ 237426 h 296097"/>
                <a:gd name="connsiteX292" fmla="*/ 4413610 w 7084337"/>
                <a:gd name="connsiteY292" fmla="*/ 205050 h 296097"/>
                <a:gd name="connsiteX293" fmla="*/ 4274419 w 7084337"/>
                <a:gd name="connsiteY293" fmla="*/ 205050 h 296097"/>
                <a:gd name="connsiteX294" fmla="*/ 4287502 w 7084337"/>
                <a:gd name="connsiteY294" fmla="*/ 237509 h 296097"/>
                <a:gd name="connsiteX295" fmla="*/ 4357552 w 7084337"/>
                <a:gd name="connsiteY295" fmla="*/ 231745 h 296097"/>
                <a:gd name="connsiteX296" fmla="*/ 4364260 w 7084337"/>
                <a:gd name="connsiteY296" fmla="*/ 221445 h 296097"/>
                <a:gd name="connsiteX297" fmla="*/ 4411623 w 7084337"/>
                <a:gd name="connsiteY297" fmla="*/ 243139 h 296097"/>
                <a:gd name="connsiteX298" fmla="*/ 4375355 w 7084337"/>
                <a:gd name="connsiteY298" fmla="*/ 281808 h 296097"/>
                <a:gd name="connsiteX299" fmla="*/ 4319795 w 7084337"/>
                <a:gd name="connsiteY299" fmla="*/ 295719 h 296097"/>
                <a:gd name="connsiteX300" fmla="*/ 4241712 w 7084337"/>
                <a:gd name="connsiteY300" fmla="*/ 268394 h 296097"/>
                <a:gd name="connsiteX301" fmla="*/ 4213476 w 7084337"/>
                <a:gd name="connsiteY301" fmla="*/ 192547 h 296097"/>
                <a:gd name="connsiteX302" fmla="*/ 4225897 w 7084337"/>
                <a:gd name="connsiteY302" fmla="*/ 135827 h 296097"/>
                <a:gd name="connsiteX303" fmla="*/ 4261419 w 7084337"/>
                <a:gd name="connsiteY303" fmla="*/ 98483 h 296097"/>
                <a:gd name="connsiteX304" fmla="*/ 4315323 w 7084337"/>
                <a:gd name="connsiteY304" fmla="*/ 85483 h 296097"/>
                <a:gd name="connsiteX305" fmla="*/ 4388190 w 7084337"/>
                <a:gd name="connsiteY305" fmla="*/ 111731 h 296097"/>
                <a:gd name="connsiteX306" fmla="*/ 4413610 w 7084337"/>
                <a:gd name="connsiteY306" fmla="*/ 185757 h 296097"/>
                <a:gd name="connsiteX307" fmla="*/ 4351425 w 7084337"/>
                <a:gd name="connsiteY307" fmla="*/ 168865 h 296097"/>
                <a:gd name="connsiteX308" fmla="*/ 4351425 w 7084337"/>
                <a:gd name="connsiteY308" fmla="*/ 167292 h 296097"/>
                <a:gd name="connsiteX309" fmla="*/ 4341820 w 7084337"/>
                <a:gd name="connsiteY309" fmla="*/ 134833 h 296097"/>
                <a:gd name="connsiteX310" fmla="*/ 4314164 w 7084337"/>
                <a:gd name="connsiteY310" fmla="*/ 123572 h 296097"/>
                <a:gd name="connsiteX311" fmla="*/ 4285432 w 7084337"/>
                <a:gd name="connsiteY311" fmla="*/ 135413 h 296097"/>
                <a:gd name="connsiteX312" fmla="*/ 4274419 w 7084337"/>
                <a:gd name="connsiteY312" fmla="*/ 168534 h 296097"/>
                <a:gd name="connsiteX313" fmla="*/ 4444909 w 7084337"/>
                <a:gd name="connsiteY313" fmla="*/ 225088 h 296097"/>
                <a:gd name="connsiteX314" fmla="*/ 4513553 w 7084337"/>
                <a:gd name="connsiteY314" fmla="*/ 225088 h 296097"/>
                <a:gd name="connsiteX315" fmla="*/ 4513553 w 7084337"/>
                <a:gd name="connsiteY315" fmla="*/ 290833 h 296097"/>
                <a:gd name="connsiteX316" fmla="*/ 4444909 w 7084337"/>
                <a:gd name="connsiteY316" fmla="*/ 290833 h 296097"/>
                <a:gd name="connsiteX317" fmla="*/ 4710871 w 7084337"/>
                <a:gd name="connsiteY317" fmla="*/ 290833 h 296097"/>
                <a:gd name="connsiteX318" fmla="*/ 4643055 w 7084337"/>
                <a:gd name="connsiteY318" fmla="*/ 5992 h 296097"/>
                <a:gd name="connsiteX319" fmla="*/ 4711285 w 7084337"/>
                <a:gd name="connsiteY319" fmla="*/ 5992 h 296097"/>
                <a:gd name="connsiteX320" fmla="*/ 4747387 w 7084337"/>
                <a:gd name="connsiteY320" fmla="*/ 190973 h 296097"/>
                <a:gd name="connsiteX321" fmla="*/ 4750202 w 7084337"/>
                <a:gd name="connsiteY321" fmla="*/ 214655 h 296097"/>
                <a:gd name="connsiteX322" fmla="*/ 4751445 w 7084337"/>
                <a:gd name="connsiteY322" fmla="*/ 214655 h 296097"/>
                <a:gd name="connsiteX323" fmla="*/ 4754591 w 7084337"/>
                <a:gd name="connsiteY323" fmla="*/ 190973 h 296097"/>
                <a:gd name="connsiteX324" fmla="*/ 4794750 w 7084337"/>
                <a:gd name="connsiteY324" fmla="*/ 5992 h 296097"/>
                <a:gd name="connsiteX325" fmla="*/ 4862565 w 7084337"/>
                <a:gd name="connsiteY325" fmla="*/ 5992 h 296097"/>
                <a:gd name="connsiteX326" fmla="*/ 4903055 w 7084337"/>
                <a:gd name="connsiteY326" fmla="*/ 190973 h 296097"/>
                <a:gd name="connsiteX327" fmla="*/ 4906285 w 7084337"/>
                <a:gd name="connsiteY327" fmla="*/ 214655 h 296097"/>
                <a:gd name="connsiteX328" fmla="*/ 4907444 w 7084337"/>
                <a:gd name="connsiteY328" fmla="*/ 214655 h 296097"/>
                <a:gd name="connsiteX329" fmla="*/ 4909846 w 7084337"/>
                <a:gd name="connsiteY329" fmla="*/ 190973 h 296097"/>
                <a:gd name="connsiteX330" fmla="*/ 4946361 w 7084337"/>
                <a:gd name="connsiteY330" fmla="*/ 5992 h 296097"/>
                <a:gd name="connsiteX331" fmla="*/ 5014590 w 7084337"/>
                <a:gd name="connsiteY331" fmla="*/ 5992 h 296097"/>
                <a:gd name="connsiteX332" fmla="*/ 4946775 w 7084337"/>
                <a:gd name="connsiteY332" fmla="*/ 290833 h 296097"/>
                <a:gd name="connsiteX333" fmla="*/ 4870928 w 7084337"/>
                <a:gd name="connsiteY333" fmla="*/ 290833 h 296097"/>
                <a:gd name="connsiteX334" fmla="*/ 4831846 w 7084337"/>
                <a:gd name="connsiteY334" fmla="*/ 97407 h 296097"/>
                <a:gd name="connsiteX335" fmla="*/ 4829775 w 7084337"/>
                <a:gd name="connsiteY335" fmla="*/ 76540 h 296097"/>
                <a:gd name="connsiteX336" fmla="*/ 4828203 w 7084337"/>
                <a:gd name="connsiteY336" fmla="*/ 76540 h 296097"/>
                <a:gd name="connsiteX337" fmla="*/ 4825801 w 7084337"/>
                <a:gd name="connsiteY337" fmla="*/ 97407 h 296097"/>
                <a:gd name="connsiteX338" fmla="*/ 4786470 w 7084337"/>
                <a:gd name="connsiteY338" fmla="*/ 290751 h 296097"/>
                <a:gd name="connsiteX339" fmla="*/ 5214393 w 7084337"/>
                <a:gd name="connsiteY339" fmla="*/ 205050 h 296097"/>
                <a:gd name="connsiteX340" fmla="*/ 5075202 w 7084337"/>
                <a:gd name="connsiteY340" fmla="*/ 205050 h 296097"/>
                <a:gd name="connsiteX341" fmla="*/ 5088202 w 7084337"/>
                <a:gd name="connsiteY341" fmla="*/ 237509 h 296097"/>
                <a:gd name="connsiteX342" fmla="*/ 5158254 w 7084337"/>
                <a:gd name="connsiteY342" fmla="*/ 231853 h 296097"/>
                <a:gd name="connsiteX343" fmla="*/ 5165043 w 7084337"/>
                <a:gd name="connsiteY343" fmla="*/ 221445 h 296097"/>
                <a:gd name="connsiteX344" fmla="*/ 5212323 w 7084337"/>
                <a:gd name="connsiteY344" fmla="*/ 243139 h 296097"/>
                <a:gd name="connsiteX345" fmla="*/ 5176055 w 7084337"/>
                <a:gd name="connsiteY345" fmla="*/ 281808 h 296097"/>
                <a:gd name="connsiteX346" fmla="*/ 5120495 w 7084337"/>
                <a:gd name="connsiteY346" fmla="*/ 295719 h 296097"/>
                <a:gd name="connsiteX347" fmla="*/ 5042495 w 7084337"/>
                <a:gd name="connsiteY347" fmla="*/ 268394 h 296097"/>
                <a:gd name="connsiteX348" fmla="*/ 5014177 w 7084337"/>
                <a:gd name="connsiteY348" fmla="*/ 192547 h 296097"/>
                <a:gd name="connsiteX349" fmla="*/ 5026597 w 7084337"/>
                <a:gd name="connsiteY349" fmla="*/ 135827 h 296097"/>
                <a:gd name="connsiteX350" fmla="*/ 5062120 w 7084337"/>
                <a:gd name="connsiteY350" fmla="*/ 98483 h 296097"/>
                <a:gd name="connsiteX351" fmla="*/ 5116106 w 7084337"/>
                <a:gd name="connsiteY351" fmla="*/ 85483 h 296097"/>
                <a:gd name="connsiteX352" fmla="*/ 5188890 w 7084337"/>
                <a:gd name="connsiteY352" fmla="*/ 111731 h 296097"/>
                <a:gd name="connsiteX353" fmla="*/ 5214393 w 7084337"/>
                <a:gd name="connsiteY353" fmla="*/ 185757 h 296097"/>
                <a:gd name="connsiteX354" fmla="*/ 5152208 w 7084337"/>
                <a:gd name="connsiteY354" fmla="*/ 168865 h 296097"/>
                <a:gd name="connsiteX355" fmla="*/ 5152208 w 7084337"/>
                <a:gd name="connsiteY355" fmla="*/ 167292 h 296097"/>
                <a:gd name="connsiteX356" fmla="*/ 5142521 w 7084337"/>
                <a:gd name="connsiteY356" fmla="*/ 134833 h 296097"/>
                <a:gd name="connsiteX357" fmla="*/ 5114865 w 7084337"/>
                <a:gd name="connsiteY357" fmla="*/ 123572 h 296097"/>
                <a:gd name="connsiteX358" fmla="*/ 5086215 w 7084337"/>
                <a:gd name="connsiteY358" fmla="*/ 135413 h 296097"/>
                <a:gd name="connsiteX359" fmla="*/ 5075202 w 7084337"/>
                <a:gd name="connsiteY359" fmla="*/ 168534 h 296097"/>
                <a:gd name="connsiteX360" fmla="*/ 5375362 w 7084337"/>
                <a:gd name="connsiteY360" fmla="*/ 283712 h 296097"/>
                <a:gd name="connsiteX361" fmla="*/ 5335203 w 7084337"/>
                <a:gd name="connsiteY361" fmla="*/ 249183 h 296097"/>
                <a:gd name="connsiteX362" fmla="*/ 5372547 w 7084337"/>
                <a:gd name="connsiteY362" fmla="*/ 221942 h 296097"/>
                <a:gd name="connsiteX363" fmla="*/ 5435476 w 7084337"/>
                <a:gd name="connsiteY363" fmla="*/ 251999 h 296097"/>
                <a:gd name="connsiteX364" fmla="*/ 5459820 w 7084337"/>
                <a:gd name="connsiteY364" fmla="*/ 247196 h 296097"/>
                <a:gd name="connsiteX365" fmla="*/ 5468100 w 7084337"/>
                <a:gd name="connsiteY365" fmla="*/ 233948 h 296097"/>
                <a:gd name="connsiteX366" fmla="*/ 5462056 w 7084337"/>
                <a:gd name="connsiteY366" fmla="*/ 222107 h 296097"/>
                <a:gd name="connsiteX367" fmla="*/ 5439616 w 7084337"/>
                <a:gd name="connsiteY367" fmla="*/ 215897 h 296097"/>
                <a:gd name="connsiteX368" fmla="*/ 5408317 w 7084337"/>
                <a:gd name="connsiteY368" fmla="*/ 210349 h 296097"/>
                <a:gd name="connsiteX369" fmla="*/ 5346546 w 7084337"/>
                <a:gd name="connsiteY369" fmla="*/ 148910 h 296097"/>
                <a:gd name="connsiteX370" fmla="*/ 5369979 w 7084337"/>
                <a:gd name="connsiteY370" fmla="*/ 102789 h 296097"/>
                <a:gd name="connsiteX371" fmla="*/ 5434400 w 7084337"/>
                <a:gd name="connsiteY371" fmla="*/ 85566 h 296097"/>
                <a:gd name="connsiteX372" fmla="*/ 5488966 w 7084337"/>
                <a:gd name="connsiteY372" fmla="*/ 95336 h 296097"/>
                <a:gd name="connsiteX373" fmla="*/ 5525068 w 7084337"/>
                <a:gd name="connsiteY373" fmla="*/ 122827 h 296097"/>
                <a:gd name="connsiteX374" fmla="*/ 5491947 w 7084337"/>
                <a:gd name="connsiteY374" fmla="*/ 152553 h 296097"/>
                <a:gd name="connsiteX375" fmla="*/ 5430922 w 7084337"/>
                <a:gd name="connsiteY375" fmla="*/ 128457 h 296097"/>
                <a:gd name="connsiteX376" fmla="*/ 5403266 w 7084337"/>
                <a:gd name="connsiteY376" fmla="*/ 145018 h 296097"/>
                <a:gd name="connsiteX377" fmla="*/ 5408068 w 7084337"/>
                <a:gd name="connsiteY377" fmla="*/ 155782 h 296097"/>
                <a:gd name="connsiteX378" fmla="*/ 5424629 w 7084337"/>
                <a:gd name="connsiteY378" fmla="*/ 161413 h 296097"/>
                <a:gd name="connsiteX379" fmla="*/ 5464291 w 7084337"/>
                <a:gd name="connsiteY379" fmla="*/ 168285 h 296097"/>
                <a:gd name="connsiteX380" fmla="*/ 5509005 w 7084337"/>
                <a:gd name="connsiteY380" fmla="*/ 188489 h 296097"/>
                <a:gd name="connsiteX381" fmla="*/ 5523247 w 7084337"/>
                <a:gd name="connsiteY381" fmla="*/ 229228 h 296097"/>
                <a:gd name="connsiteX382" fmla="*/ 5499814 w 7084337"/>
                <a:gd name="connsiteY382" fmla="*/ 277585 h 296097"/>
                <a:gd name="connsiteX383" fmla="*/ 5434234 w 7084337"/>
                <a:gd name="connsiteY383" fmla="*/ 295470 h 296097"/>
                <a:gd name="connsiteX384" fmla="*/ 5375362 w 7084337"/>
                <a:gd name="connsiteY384" fmla="*/ 283712 h 296097"/>
                <a:gd name="connsiteX385" fmla="*/ 5747973 w 7084337"/>
                <a:gd name="connsiteY385" fmla="*/ 205133 h 296097"/>
                <a:gd name="connsiteX386" fmla="*/ 5608699 w 7084337"/>
                <a:gd name="connsiteY386" fmla="*/ 205133 h 296097"/>
                <a:gd name="connsiteX387" fmla="*/ 5621782 w 7084337"/>
                <a:gd name="connsiteY387" fmla="*/ 237591 h 296097"/>
                <a:gd name="connsiteX388" fmla="*/ 5691833 w 7084337"/>
                <a:gd name="connsiteY388" fmla="*/ 231936 h 296097"/>
                <a:gd name="connsiteX389" fmla="*/ 5698623 w 7084337"/>
                <a:gd name="connsiteY389" fmla="*/ 221527 h 296097"/>
                <a:gd name="connsiteX390" fmla="*/ 5745903 w 7084337"/>
                <a:gd name="connsiteY390" fmla="*/ 243222 h 296097"/>
                <a:gd name="connsiteX391" fmla="*/ 5709635 w 7084337"/>
                <a:gd name="connsiteY391" fmla="*/ 281891 h 296097"/>
                <a:gd name="connsiteX392" fmla="*/ 5654075 w 7084337"/>
                <a:gd name="connsiteY392" fmla="*/ 295801 h 296097"/>
                <a:gd name="connsiteX393" fmla="*/ 5576075 w 7084337"/>
                <a:gd name="connsiteY393" fmla="*/ 268477 h 296097"/>
                <a:gd name="connsiteX394" fmla="*/ 5547756 w 7084337"/>
                <a:gd name="connsiteY394" fmla="*/ 192629 h 296097"/>
                <a:gd name="connsiteX395" fmla="*/ 5560176 w 7084337"/>
                <a:gd name="connsiteY395" fmla="*/ 135910 h 296097"/>
                <a:gd name="connsiteX396" fmla="*/ 5595699 w 7084337"/>
                <a:gd name="connsiteY396" fmla="*/ 98566 h 296097"/>
                <a:gd name="connsiteX397" fmla="*/ 5649686 w 7084337"/>
                <a:gd name="connsiteY397" fmla="*/ 85566 h 296097"/>
                <a:gd name="connsiteX398" fmla="*/ 5722470 w 7084337"/>
                <a:gd name="connsiteY398" fmla="*/ 111814 h 296097"/>
                <a:gd name="connsiteX399" fmla="*/ 5747973 w 7084337"/>
                <a:gd name="connsiteY399" fmla="*/ 185840 h 296097"/>
                <a:gd name="connsiteX400" fmla="*/ 5685788 w 7084337"/>
                <a:gd name="connsiteY400" fmla="*/ 168948 h 296097"/>
                <a:gd name="connsiteX401" fmla="*/ 5685788 w 7084337"/>
                <a:gd name="connsiteY401" fmla="*/ 167375 h 296097"/>
                <a:gd name="connsiteX402" fmla="*/ 5676100 w 7084337"/>
                <a:gd name="connsiteY402" fmla="*/ 134916 h 296097"/>
                <a:gd name="connsiteX403" fmla="*/ 5648444 w 7084337"/>
                <a:gd name="connsiteY403" fmla="*/ 123655 h 296097"/>
                <a:gd name="connsiteX404" fmla="*/ 5619795 w 7084337"/>
                <a:gd name="connsiteY404" fmla="*/ 135496 h 296097"/>
                <a:gd name="connsiteX405" fmla="*/ 5608699 w 7084337"/>
                <a:gd name="connsiteY405" fmla="*/ 168617 h 296097"/>
                <a:gd name="connsiteX406" fmla="*/ 5823406 w 7084337"/>
                <a:gd name="connsiteY406" fmla="*/ 282719 h 296097"/>
                <a:gd name="connsiteX407" fmla="*/ 5786228 w 7084337"/>
                <a:gd name="connsiteY407" fmla="*/ 246037 h 296097"/>
                <a:gd name="connsiteX408" fmla="*/ 5773227 w 7084337"/>
                <a:gd name="connsiteY408" fmla="*/ 190642 h 296097"/>
                <a:gd name="connsiteX409" fmla="*/ 5801712 w 7084337"/>
                <a:gd name="connsiteY409" fmla="*/ 113636 h 296097"/>
                <a:gd name="connsiteX410" fmla="*/ 5879546 w 7084337"/>
                <a:gd name="connsiteY410" fmla="*/ 85566 h 296097"/>
                <a:gd name="connsiteX411" fmla="*/ 5943884 w 7084337"/>
                <a:gd name="connsiteY411" fmla="*/ 104031 h 296097"/>
                <a:gd name="connsiteX412" fmla="*/ 5974604 w 7084337"/>
                <a:gd name="connsiteY412" fmla="*/ 156528 h 296097"/>
                <a:gd name="connsiteX413" fmla="*/ 5913992 w 7084337"/>
                <a:gd name="connsiteY413" fmla="*/ 168948 h 296097"/>
                <a:gd name="connsiteX414" fmla="*/ 5901986 w 7084337"/>
                <a:gd name="connsiteY414" fmla="*/ 142120 h 296097"/>
                <a:gd name="connsiteX415" fmla="*/ 5877890 w 7084337"/>
                <a:gd name="connsiteY415" fmla="*/ 132846 h 296097"/>
                <a:gd name="connsiteX416" fmla="*/ 5849075 w 7084337"/>
                <a:gd name="connsiteY416" fmla="*/ 147750 h 296097"/>
                <a:gd name="connsiteX417" fmla="*/ 5838641 w 7084337"/>
                <a:gd name="connsiteY417" fmla="*/ 188655 h 296097"/>
                <a:gd name="connsiteX418" fmla="*/ 5849075 w 7084337"/>
                <a:gd name="connsiteY418" fmla="*/ 232540 h 296097"/>
                <a:gd name="connsiteX419" fmla="*/ 5878304 w 7084337"/>
                <a:gd name="connsiteY419" fmla="*/ 248024 h 296097"/>
                <a:gd name="connsiteX420" fmla="*/ 5902400 w 7084337"/>
                <a:gd name="connsiteY420" fmla="*/ 238419 h 296097"/>
                <a:gd name="connsiteX421" fmla="*/ 5914406 w 7084337"/>
                <a:gd name="connsiteY421" fmla="*/ 210680 h 296097"/>
                <a:gd name="connsiteX422" fmla="*/ 5974604 w 7084337"/>
                <a:gd name="connsiteY422" fmla="*/ 223929 h 296097"/>
                <a:gd name="connsiteX423" fmla="*/ 5943304 w 7084337"/>
                <a:gd name="connsiteY423" fmla="*/ 276260 h 296097"/>
                <a:gd name="connsiteX424" fmla="*/ 5878719 w 7084337"/>
                <a:gd name="connsiteY424" fmla="*/ 295801 h 296097"/>
                <a:gd name="connsiteX425" fmla="*/ 5823074 w 7084337"/>
                <a:gd name="connsiteY425" fmla="*/ 282553 h 296097"/>
                <a:gd name="connsiteX426" fmla="*/ 6008718 w 7084337"/>
                <a:gd name="connsiteY426" fmla="*/ 220368 h 296097"/>
                <a:gd name="connsiteX427" fmla="*/ 6008718 w 7084337"/>
                <a:gd name="connsiteY427" fmla="*/ 90368 h 296097"/>
                <a:gd name="connsiteX428" fmla="*/ 6072890 w 7084337"/>
                <a:gd name="connsiteY428" fmla="*/ 90368 h 296097"/>
                <a:gd name="connsiteX429" fmla="*/ 6072890 w 7084337"/>
                <a:gd name="connsiteY429" fmla="*/ 209190 h 296097"/>
                <a:gd name="connsiteX430" fmla="*/ 6080343 w 7084337"/>
                <a:gd name="connsiteY430" fmla="*/ 237260 h 296097"/>
                <a:gd name="connsiteX431" fmla="*/ 6101788 w 7084337"/>
                <a:gd name="connsiteY431" fmla="*/ 246865 h 296097"/>
                <a:gd name="connsiteX432" fmla="*/ 6126629 w 7084337"/>
                <a:gd name="connsiteY432" fmla="*/ 235438 h 296097"/>
                <a:gd name="connsiteX433" fmla="*/ 6135654 w 7084337"/>
                <a:gd name="connsiteY433" fmla="*/ 205215 h 296097"/>
                <a:gd name="connsiteX434" fmla="*/ 6135654 w 7084337"/>
                <a:gd name="connsiteY434" fmla="*/ 90203 h 296097"/>
                <a:gd name="connsiteX435" fmla="*/ 6200240 w 7084337"/>
                <a:gd name="connsiteY435" fmla="*/ 90203 h 296097"/>
                <a:gd name="connsiteX436" fmla="*/ 6200240 w 7084337"/>
                <a:gd name="connsiteY436" fmla="*/ 290751 h 296097"/>
                <a:gd name="connsiteX437" fmla="*/ 6138884 w 7084337"/>
                <a:gd name="connsiteY437" fmla="*/ 290751 h 296097"/>
                <a:gd name="connsiteX438" fmla="*/ 6138884 w 7084337"/>
                <a:gd name="connsiteY438" fmla="*/ 254235 h 296097"/>
                <a:gd name="connsiteX439" fmla="*/ 6114788 w 7084337"/>
                <a:gd name="connsiteY439" fmla="*/ 284540 h 296097"/>
                <a:gd name="connsiteX440" fmla="*/ 6076285 w 7084337"/>
                <a:gd name="connsiteY440" fmla="*/ 295636 h 296097"/>
                <a:gd name="connsiteX441" fmla="*/ 6008387 w 7084337"/>
                <a:gd name="connsiteY441" fmla="*/ 220203 h 296097"/>
                <a:gd name="connsiteX442" fmla="*/ 6314426 w 7084337"/>
                <a:gd name="connsiteY442" fmla="*/ 142120 h 296097"/>
                <a:gd name="connsiteX443" fmla="*/ 6339266 w 7084337"/>
                <a:gd name="connsiteY443" fmla="*/ 99973 h 296097"/>
                <a:gd name="connsiteX444" fmla="*/ 6381578 w 7084337"/>
                <a:gd name="connsiteY444" fmla="*/ 85566 h 296097"/>
                <a:gd name="connsiteX445" fmla="*/ 6385553 w 7084337"/>
                <a:gd name="connsiteY445" fmla="*/ 85566 h 296097"/>
                <a:gd name="connsiteX446" fmla="*/ 6385553 w 7084337"/>
                <a:gd name="connsiteY446" fmla="*/ 146923 h 296097"/>
                <a:gd name="connsiteX447" fmla="*/ 6373546 w 7084337"/>
                <a:gd name="connsiteY447" fmla="*/ 146923 h 296097"/>
                <a:gd name="connsiteX448" fmla="*/ 6334629 w 7084337"/>
                <a:gd name="connsiteY448" fmla="*/ 159012 h 296097"/>
                <a:gd name="connsiteX449" fmla="*/ 6322208 w 7084337"/>
                <a:gd name="connsiteY449" fmla="*/ 180044 h 296097"/>
                <a:gd name="connsiteX450" fmla="*/ 6318566 w 7084337"/>
                <a:gd name="connsiteY450" fmla="*/ 209521 h 296097"/>
                <a:gd name="connsiteX451" fmla="*/ 6318566 w 7084337"/>
                <a:gd name="connsiteY451" fmla="*/ 291330 h 296097"/>
                <a:gd name="connsiteX452" fmla="*/ 6253979 w 7084337"/>
                <a:gd name="connsiteY452" fmla="*/ 291330 h 296097"/>
                <a:gd name="connsiteX453" fmla="*/ 6253979 w 7084337"/>
                <a:gd name="connsiteY453" fmla="*/ 90203 h 296097"/>
                <a:gd name="connsiteX454" fmla="*/ 6314011 w 7084337"/>
                <a:gd name="connsiteY454" fmla="*/ 90203 h 296097"/>
                <a:gd name="connsiteX455" fmla="*/ 6602412 w 7084337"/>
                <a:gd name="connsiteY455" fmla="*/ 205133 h 296097"/>
                <a:gd name="connsiteX456" fmla="*/ 6463056 w 7084337"/>
                <a:gd name="connsiteY456" fmla="*/ 205133 h 296097"/>
                <a:gd name="connsiteX457" fmla="*/ 6476138 w 7084337"/>
                <a:gd name="connsiteY457" fmla="*/ 237591 h 296097"/>
                <a:gd name="connsiteX458" fmla="*/ 6546190 w 7084337"/>
                <a:gd name="connsiteY458" fmla="*/ 231828 h 296097"/>
                <a:gd name="connsiteX459" fmla="*/ 6552896 w 7084337"/>
                <a:gd name="connsiteY459" fmla="*/ 221527 h 296097"/>
                <a:gd name="connsiteX460" fmla="*/ 6600259 w 7084337"/>
                <a:gd name="connsiteY460" fmla="*/ 243222 h 296097"/>
                <a:gd name="connsiteX461" fmla="*/ 6563991 w 7084337"/>
                <a:gd name="connsiteY461" fmla="*/ 281891 h 296097"/>
                <a:gd name="connsiteX462" fmla="*/ 6508431 w 7084337"/>
                <a:gd name="connsiteY462" fmla="*/ 295801 h 296097"/>
                <a:gd name="connsiteX463" fmla="*/ 6430349 w 7084337"/>
                <a:gd name="connsiteY463" fmla="*/ 268477 h 296097"/>
                <a:gd name="connsiteX464" fmla="*/ 6402113 w 7084337"/>
                <a:gd name="connsiteY464" fmla="*/ 192629 h 296097"/>
                <a:gd name="connsiteX465" fmla="*/ 6414534 w 7084337"/>
                <a:gd name="connsiteY465" fmla="*/ 135910 h 296097"/>
                <a:gd name="connsiteX466" fmla="*/ 6450056 w 7084337"/>
                <a:gd name="connsiteY466" fmla="*/ 98566 h 296097"/>
                <a:gd name="connsiteX467" fmla="*/ 6503960 w 7084337"/>
                <a:gd name="connsiteY467" fmla="*/ 85566 h 296097"/>
                <a:gd name="connsiteX468" fmla="*/ 6576826 w 7084337"/>
                <a:gd name="connsiteY468" fmla="*/ 111814 h 296097"/>
                <a:gd name="connsiteX469" fmla="*/ 6602247 w 7084337"/>
                <a:gd name="connsiteY469" fmla="*/ 185840 h 296097"/>
                <a:gd name="connsiteX470" fmla="*/ 6540227 w 7084337"/>
                <a:gd name="connsiteY470" fmla="*/ 168948 h 296097"/>
                <a:gd name="connsiteX471" fmla="*/ 6540227 w 7084337"/>
                <a:gd name="connsiteY471" fmla="*/ 167375 h 296097"/>
                <a:gd name="connsiteX472" fmla="*/ 6530623 w 7084337"/>
                <a:gd name="connsiteY472" fmla="*/ 134916 h 296097"/>
                <a:gd name="connsiteX473" fmla="*/ 6502966 w 7084337"/>
                <a:gd name="connsiteY473" fmla="*/ 123655 h 296097"/>
                <a:gd name="connsiteX474" fmla="*/ 6474234 w 7084337"/>
                <a:gd name="connsiteY474" fmla="*/ 135496 h 296097"/>
                <a:gd name="connsiteX475" fmla="*/ 6463221 w 7084337"/>
                <a:gd name="connsiteY475" fmla="*/ 168617 h 296097"/>
                <a:gd name="connsiteX476" fmla="*/ 6807846 w 7084337"/>
                <a:gd name="connsiteY476" fmla="*/ 61305 h 296097"/>
                <a:gd name="connsiteX477" fmla="*/ 6740859 w 7084337"/>
                <a:gd name="connsiteY477" fmla="*/ 61305 h 296097"/>
                <a:gd name="connsiteX478" fmla="*/ 6740859 w 7084337"/>
                <a:gd name="connsiteY478" fmla="*/ 2763 h 296097"/>
                <a:gd name="connsiteX479" fmla="*/ 6807846 w 7084337"/>
                <a:gd name="connsiteY479" fmla="*/ 2763 h 296097"/>
                <a:gd name="connsiteX480" fmla="*/ 6806603 w 7084337"/>
                <a:gd name="connsiteY480" fmla="*/ 290751 h 296097"/>
                <a:gd name="connsiteX481" fmla="*/ 6742017 w 7084337"/>
                <a:gd name="connsiteY481" fmla="*/ 290751 h 296097"/>
                <a:gd name="connsiteX482" fmla="*/ 6742017 w 7084337"/>
                <a:gd name="connsiteY482" fmla="*/ 90203 h 296097"/>
                <a:gd name="connsiteX483" fmla="*/ 6806603 w 7084337"/>
                <a:gd name="connsiteY483" fmla="*/ 90203 h 296097"/>
                <a:gd name="connsiteX484" fmla="*/ 6835501 w 7084337"/>
                <a:gd name="connsiteY484" fmla="*/ 133426 h 296097"/>
                <a:gd name="connsiteX485" fmla="*/ 6835501 w 7084337"/>
                <a:gd name="connsiteY485" fmla="*/ 90534 h 296097"/>
                <a:gd name="connsiteX486" fmla="*/ 6870444 w 7084337"/>
                <a:gd name="connsiteY486" fmla="*/ 90534 h 296097"/>
                <a:gd name="connsiteX487" fmla="*/ 6870444 w 7084337"/>
                <a:gd name="connsiteY487" fmla="*/ 42343 h 296097"/>
                <a:gd name="connsiteX488" fmla="*/ 6934616 w 7084337"/>
                <a:gd name="connsiteY488" fmla="*/ 17502 h 296097"/>
                <a:gd name="connsiteX489" fmla="*/ 6934616 w 7084337"/>
                <a:gd name="connsiteY489" fmla="*/ 90534 h 296097"/>
                <a:gd name="connsiteX490" fmla="*/ 6982310 w 7084337"/>
                <a:gd name="connsiteY490" fmla="*/ 90534 h 296097"/>
                <a:gd name="connsiteX491" fmla="*/ 6982310 w 7084337"/>
                <a:gd name="connsiteY491" fmla="*/ 133426 h 296097"/>
                <a:gd name="connsiteX492" fmla="*/ 6934616 w 7084337"/>
                <a:gd name="connsiteY492" fmla="*/ 133426 h 296097"/>
                <a:gd name="connsiteX493" fmla="*/ 6934616 w 7084337"/>
                <a:gd name="connsiteY493" fmla="*/ 211260 h 296097"/>
                <a:gd name="connsiteX494" fmla="*/ 6963928 w 7084337"/>
                <a:gd name="connsiteY494" fmla="*/ 241731 h 296097"/>
                <a:gd name="connsiteX495" fmla="*/ 6982310 w 7084337"/>
                <a:gd name="connsiteY495" fmla="*/ 239744 h 296097"/>
                <a:gd name="connsiteX496" fmla="*/ 6982310 w 7084337"/>
                <a:gd name="connsiteY496" fmla="*/ 290751 h 296097"/>
                <a:gd name="connsiteX497" fmla="*/ 6945878 w 7084337"/>
                <a:gd name="connsiteY497" fmla="*/ 294725 h 296097"/>
                <a:gd name="connsiteX498" fmla="*/ 6888495 w 7084337"/>
                <a:gd name="connsiteY498" fmla="*/ 277502 h 296097"/>
                <a:gd name="connsiteX499" fmla="*/ 6870444 w 7084337"/>
                <a:gd name="connsiteY499" fmla="*/ 226496 h 296097"/>
                <a:gd name="connsiteX500" fmla="*/ 6870444 w 7084337"/>
                <a:gd name="connsiteY500" fmla="*/ 133094 h 296097"/>
                <a:gd name="connsiteX501" fmla="*/ 7015265 w 7084337"/>
                <a:gd name="connsiteY501" fmla="*/ 225337 h 296097"/>
                <a:gd name="connsiteX502" fmla="*/ 7083826 w 7084337"/>
                <a:gd name="connsiteY502" fmla="*/ 225337 h 296097"/>
                <a:gd name="connsiteX503" fmla="*/ 7083826 w 7084337"/>
                <a:gd name="connsiteY503" fmla="*/ 291082 h 296097"/>
                <a:gd name="connsiteX504" fmla="*/ 7015265 w 7084337"/>
                <a:gd name="connsiteY504" fmla="*/ 291082 h 29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7084337" h="296097">
                  <a:moveTo>
                    <a:pt x="-346" y="5910"/>
                  </a:moveTo>
                  <a:lnTo>
                    <a:pt x="232743" y="5910"/>
                  </a:lnTo>
                  <a:lnTo>
                    <a:pt x="232743" y="60145"/>
                  </a:lnTo>
                  <a:lnTo>
                    <a:pt x="149941" y="60145"/>
                  </a:lnTo>
                  <a:lnTo>
                    <a:pt x="149941" y="291164"/>
                  </a:lnTo>
                  <a:lnTo>
                    <a:pt x="82291" y="291164"/>
                  </a:lnTo>
                  <a:lnTo>
                    <a:pt x="82291" y="60145"/>
                  </a:lnTo>
                  <a:lnTo>
                    <a:pt x="-511" y="60145"/>
                  </a:lnTo>
                  <a:close/>
                  <a:moveTo>
                    <a:pt x="264043" y="290751"/>
                  </a:moveTo>
                  <a:lnTo>
                    <a:pt x="264043" y="-52"/>
                  </a:lnTo>
                  <a:lnTo>
                    <a:pt x="328629" y="-52"/>
                  </a:lnTo>
                  <a:lnTo>
                    <a:pt x="328629" y="125891"/>
                  </a:lnTo>
                  <a:cubicBezTo>
                    <a:pt x="338995" y="100114"/>
                    <a:pt x="364648" y="83819"/>
                    <a:pt x="392387" y="85400"/>
                  </a:cubicBezTo>
                  <a:cubicBezTo>
                    <a:pt x="410968" y="84059"/>
                    <a:pt x="429101" y="91544"/>
                    <a:pt x="441323" y="105604"/>
                  </a:cubicBezTo>
                  <a:cubicBezTo>
                    <a:pt x="452361" y="119184"/>
                    <a:pt x="457884" y="139329"/>
                    <a:pt x="457884" y="166050"/>
                  </a:cubicBezTo>
                  <a:lnTo>
                    <a:pt x="457884" y="290751"/>
                  </a:lnTo>
                  <a:lnTo>
                    <a:pt x="393629" y="290751"/>
                  </a:lnTo>
                  <a:lnTo>
                    <a:pt x="393629" y="172426"/>
                  </a:lnTo>
                  <a:cubicBezTo>
                    <a:pt x="393629" y="147030"/>
                    <a:pt x="383717" y="134336"/>
                    <a:pt x="363902" y="134336"/>
                  </a:cubicBezTo>
                  <a:cubicBezTo>
                    <a:pt x="353610" y="133757"/>
                    <a:pt x="343732" y="138435"/>
                    <a:pt x="337654" y="146757"/>
                  </a:cubicBezTo>
                  <a:cubicBezTo>
                    <a:pt x="330939" y="157546"/>
                    <a:pt x="327784" y="170173"/>
                    <a:pt x="328629" y="182859"/>
                  </a:cubicBezTo>
                  <a:lnTo>
                    <a:pt x="328629" y="290502"/>
                  </a:lnTo>
                  <a:close/>
                  <a:moveTo>
                    <a:pt x="693291" y="204967"/>
                  </a:moveTo>
                  <a:lnTo>
                    <a:pt x="554100" y="204967"/>
                  </a:lnTo>
                  <a:cubicBezTo>
                    <a:pt x="553794" y="217114"/>
                    <a:pt x="558488" y="228856"/>
                    <a:pt x="567100" y="237426"/>
                  </a:cubicBezTo>
                  <a:cubicBezTo>
                    <a:pt x="587999" y="255203"/>
                    <a:pt x="619357" y="252670"/>
                    <a:pt x="637135" y="231770"/>
                  </a:cubicBezTo>
                  <a:cubicBezTo>
                    <a:pt x="639825" y="228599"/>
                    <a:pt x="642119" y="225105"/>
                    <a:pt x="643941" y="221362"/>
                  </a:cubicBezTo>
                  <a:lnTo>
                    <a:pt x="691304" y="243056"/>
                  </a:lnTo>
                  <a:cubicBezTo>
                    <a:pt x="683496" y="259410"/>
                    <a:pt x="670794" y="272923"/>
                    <a:pt x="654954" y="281725"/>
                  </a:cubicBezTo>
                  <a:cubicBezTo>
                    <a:pt x="637996" y="291206"/>
                    <a:pt x="618818" y="296000"/>
                    <a:pt x="599393" y="295636"/>
                  </a:cubicBezTo>
                  <a:cubicBezTo>
                    <a:pt x="566272" y="295636"/>
                    <a:pt x="540272" y="286528"/>
                    <a:pt x="521393" y="268311"/>
                  </a:cubicBezTo>
                  <a:cubicBezTo>
                    <a:pt x="502514" y="250094"/>
                    <a:pt x="493050" y="224865"/>
                    <a:pt x="492992" y="192629"/>
                  </a:cubicBezTo>
                  <a:cubicBezTo>
                    <a:pt x="492528" y="172989"/>
                    <a:pt x="496817" y="153530"/>
                    <a:pt x="505495" y="135910"/>
                  </a:cubicBezTo>
                  <a:cubicBezTo>
                    <a:pt x="513311" y="120202"/>
                    <a:pt x="525658" y="107194"/>
                    <a:pt x="540934" y="98566"/>
                  </a:cubicBezTo>
                  <a:cubicBezTo>
                    <a:pt x="557487" y="89582"/>
                    <a:pt x="576101" y="85102"/>
                    <a:pt x="594922" y="85566"/>
                  </a:cubicBezTo>
                  <a:cubicBezTo>
                    <a:pt x="626445" y="85566"/>
                    <a:pt x="650706" y="94318"/>
                    <a:pt x="667705" y="111814"/>
                  </a:cubicBezTo>
                  <a:cubicBezTo>
                    <a:pt x="684705" y="129310"/>
                    <a:pt x="693208" y="153986"/>
                    <a:pt x="693208" y="185840"/>
                  </a:cubicBezTo>
                  <a:close/>
                  <a:moveTo>
                    <a:pt x="631106" y="168782"/>
                  </a:moveTo>
                  <a:lnTo>
                    <a:pt x="631106" y="167209"/>
                  </a:lnTo>
                  <a:cubicBezTo>
                    <a:pt x="631893" y="155592"/>
                    <a:pt x="628481" y="144074"/>
                    <a:pt x="621502" y="134751"/>
                  </a:cubicBezTo>
                  <a:cubicBezTo>
                    <a:pt x="614455" y="126967"/>
                    <a:pt x="604245" y="122819"/>
                    <a:pt x="593762" y="123489"/>
                  </a:cubicBezTo>
                  <a:cubicBezTo>
                    <a:pt x="582915" y="122901"/>
                    <a:pt x="572383" y="127257"/>
                    <a:pt x="565113" y="135330"/>
                  </a:cubicBezTo>
                  <a:cubicBezTo>
                    <a:pt x="557785" y="144794"/>
                    <a:pt x="553902" y="156478"/>
                    <a:pt x="554100" y="168451"/>
                  </a:cubicBezTo>
                  <a:close/>
                  <a:moveTo>
                    <a:pt x="865603" y="290751"/>
                  </a:moveTo>
                  <a:lnTo>
                    <a:pt x="811865" y="90203"/>
                  </a:lnTo>
                  <a:lnTo>
                    <a:pt x="873221" y="90203"/>
                  </a:lnTo>
                  <a:lnTo>
                    <a:pt x="898724" y="212916"/>
                  </a:lnTo>
                  <a:lnTo>
                    <a:pt x="901457" y="232209"/>
                  </a:lnTo>
                  <a:lnTo>
                    <a:pt x="902285" y="232209"/>
                  </a:lnTo>
                  <a:cubicBezTo>
                    <a:pt x="902914" y="225709"/>
                    <a:pt x="903990" y="219267"/>
                    <a:pt x="905514" y="212916"/>
                  </a:cubicBezTo>
                  <a:lnTo>
                    <a:pt x="934826" y="90203"/>
                  </a:lnTo>
                  <a:lnTo>
                    <a:pt x="989807" y="90203"/>
                  </a:lnTo>
                  <a:lnTo>
                    <a:pt x="1019037" y="212916"/>
                  </a:lnTo>
                  <a:cubicBezTo>
                    <a:pt x="1020361" y="219375"/>
                    <a:pt x="1021438" y="225750"/>
                    <a:pt x="1022266" y="232209"/>
                  </a:cubicBezTo>
                  <a:lnTo>
                    <a:pt x="1023094" y="232209"/>
                  </a:lnTo>
                  <a:cubicBezTo>
                    <a:pt x="1024170" y="223101"/>
                    <a:pt x="1025081" y="216725"/>
                    <a:pt x="1025909" y="212916"/>
                  </a:cubicBezTo>
                  <a:lnTo>
                    <a:pt x="1050750" y="90203"/>
                  </a:lnTo>
                  <a:lnTo>
                    <a:pt x="1112107" y="90203"/>
                  </a:lnTo>
                  <a:lnTo>
                    <a:pt x="1058782" y="290751"/>
                  </a:lnTo>
                  <a:lnTo>
                    <a:pt x="996183" y="290751"/>
                  </a:lnTo>
                  <a:lnTo>
                    <a:pt x="966871" y="177228"/>
                  </a:lnTo>
                  <a:cubicBezTo>
                    <a:pt x="964470" y="166050"/>
                    <a:pt x="963145" y="158763"/>
                    <a:pt x="962896" y="155617"/>
                  </a:cubicBezTo>
                  <a:lnTo>
                    <a:pt x="962068" y="155617"/>
                  </a:lnTo>
                  <a:cubicBezTo>
                    <a:pt x="962068" y="158763"/>
                    <a:pt x="960495" y="166050"/>
                    <a:pt x="958094" y="177228"/>
                  </a:cubicBezTo>
                  <a:lnTo>
                    <a:pt x="928782" y="290751"/>
                  </a:lnTo>
                  <a:close/>
                  <a:moveTo>
                    <a:pt x="1174457" y="283712"/>
                  </a:moveTo>
                  <a:cubicBezTo>
                    <a:pt x="1158906" y="275623"/>
                    <a:pt x="1146089" y="263119"/>
                    <a:pt x="1137609" y="247776"/>
                  </a:cubicBezTo>
                  <a:cubicBezTo>
                    <a:pt x="1119609" y="211724"/>
                    <a:pt x="1119609" y="169312"/>
                    <a:pt x="1137609" y="133260"/>
                  </a:cubicBezTo>
                  <a:cubicBezTo>
                    <a:pt x="1146105" y="118033"/>
                    <a:pt x="1158923" y="105670"/>
                    <a:pt x="1174457" y="97738"/>
                  </a:cubicBezTo>
                  <a:cubicBezTo>
                    <a:pt x="1208530" y="81616"/>
                    <a:pt x="1248027" y="81616"/>
                    <a:pt x="1282100" y="97738"/>
                  </a:cubicBezTo>
                  <a:cubicBezTo>
                    <a:pt x="1297742" y="105629"/>
                    <a:pt x="1310684" y="117991"/>
                    <a:pt x="1319278" y="133260"/>
                  </a:cubicBezTo>
                  <a:cubicBezTo>
                    <a:pt x="1337164" y="169337"/>
                    <a:pt x="1337164" y="211699"/>
                    <a:pt x="1319278" y="247776"/>
                  </a:cubicBezTo>
                  <a:cubicBezTo>
                    <a:pt x="1310700" y="263161"/>
                    <a:pt x="1297767" y="275664"/>
                    <a:pt x="1282100" y="283712"/>
                  </a:cubicBezTo>
                  <a:cubicBezTo>
                    <a:pt x="1248101" y="300157"/>
                    <a:pt x="1208456" y="300157"/>
                    <a:pt x="1174457" y="283712"/>
                  </a:cubicBezTo>
                  <a:close/>
                  <a:moveTo>
                    <a:pt x="1257756" y="235935"/>
                  </a:moveTo>
                  <a:cubicBezTo>
                    <a:pt x="1265606" y="222099"/>
                    <a:pt x="1269232" y="206267"/>
                    <a:pt x="1268189" y="190394"/>
                  </a:cubicBezTo>
                  <a:cubicBezTo>
                    <a:pt x="1269315" y="174595"/>
                    <a:pt x="1265681" y="158813"/>
                    <a:pt x="1257756" y="145101"/>
                  </a:cubicBezTo>
                  <a:cubicBezTo>
                    <a:pt x="1251082" y="135347"/>
                    <a:pt x="1239838" y="129733"/>
                    <a:pt x="1228030" y="130279"/>
                  </a:cubicBezTo>
                  <a:cubicBezTo>
                    <a:pt x="1216289" y="129708"/>
                    <a:pt x="1205102" y="135330"/>
                    <a:pt x="1198553" y="145101"/>
                  </a:cubicBezTo>
                  <a:cubicBezTo>
                    <a:pt x="1184733" y="173891"/>
                    <a:pt x="1184733" y="207393"/>
                    <a:pt x="1198553" y="236184"/>
                  </a:cubicBezTo>
                  <a:cubicBezTo>
                    <a:pt x="1204837" y="246186"/>
                    <a:pt x="1215974" y="252090"/>
                    <a:pt x="1227782" y="251668"/>
                  </a:cubicBezTo>
                  <a:cubicBezTo>
                    <a:pt x="1239937" y="252115"/>
                    <a:pt x="1251397" y="245979"/>
                    <a:pt x="1257756" y="235604"/>
                  </a:cubicBezTo>
                  <a:close/>
                  <a:moveTo>
                    <a:pt x="1431641" y="142286"/>
                  </a:moveTo>
                  <a:cubicBezTo>
                    <a:pt x="1435624" y="126114"/>
                    <a:pt x="1444260" y="111458"/>
                    <a:pt x="1456482" y="100139"/>
                  </a:cubicBezTo>
                  <a:cubicBezTo>
                    <a:pt x="1468315" y="90269"/>
                    <a:pt x="1483393" y="85135"/>
                    <a:pt x="1498794" y="85731"/>
                  </a:cubicBezTo>
                  <a:lnTo>
                    <a:pt x="1502769" y="85731"/>
                  </a:lnTo>
                  <a:lnTo>
                    <a:pt x="1502769" y="147088"/>
                  </a:lnTo>
                  <a:cubicBezTo>
                    <a:pt x="1500119" y="147088"/>
                    <a:pt x="1496062" y="147088"/>
                    <a:pt x="1490763" y="147088"/>
                  </a:cubicBezTo>
                  <a:cubicBezTo>
                    <a:pt x="1476752" y="146277"/>
                    <a:pt x="1462924" y="150566"/>
                    <a:pt x="1451845" y="159177"/>
                  </a:cubicBezTo>
                  <a:cubicBezTo>
                    <a:pt x="1445859" y="164916"/>
                    <a:pt x="1441561" y="172194"/>
                    <a:pt x="1439425" y="180209"/>
                  </a:cubicBezTo>
                  <a:cubicBezTo>
                    <a:pt x="1436858" y="189823"/>
                    <a:pt x="1435624" y="199742"/>
                    <a:pt x="1435782" y="209687"/>
                  </a:cubicBezTo>
                  <a:lnTo>
                    <a:pt x="1435782" y="291496"/>
                  </a:lnTo>
                  <a:lnTo>
                    <a:pt x="1370699" y="291496"/>
                  </a:lnTo>
                  <a:lnTo>
                    <a:pt x="1370699" y="90203"/>
                  </a:lnTo>
                  <a:lnTo>
                    <a:pt x="1431310" y="90203"/>
                  </a:lnTo>
                  <a:close/>
                  <a:moveTo>
                    <a:pt x="1536304" y="-52"/>
                  </a:moveTo>
                  <a:lnTo>
                    <a:pt x="1600890" y="-52"/>
                  </a:lnTo>
                  <a:lnTo>
                    <a:pt x="1600890" y="290751"/>
                  </a:lnTo>
                  <a:lnTo>
                    <a:pt x="1536304" y="290751"/>
                  </a:lnTo>
                  <a:close/>
                  <a:moveTo>
                    <a:pt x="1678890" y="282553"/>
                  </a:moveTo>
                  <a:cubicBezTo>
                    <a:pt x="1666246" y="273196"/>
                    <a:pt x="1656459" y="260495"/>
                    <a:pt x="1650654" y="245871"/>
                  </a:cubicBezTo>
                  <a:cubicBezTo>
                    <a:pt x="1637149" y="210374"/>
                    <a:pt x="1637298" y="171134"/>
                    <a:pt x="1651068" y="135744"/>
                  </a:cubicBezTo>
                  <a:cubicBezTo>
                    <a:pt x="1657179" y="120840"/>
                    <a:pt x="1667405" y="107972"/>
                    <a:pt x="1680546" y="98648"/>
                  </a:cubicBezTo>
                  <a:cubicBezTo>
                    <a:pt x="1693422" y="89731"/>
                    <a:pt x="1708773" y="85094"/>
                    <a:pt x="1724431" y="85400"/>
                  </a:cubicBezTo>
                  <a:cubicBezTo>
                    <a:pt x="1736462" y="85127"/>
                    <a:pt x="1748361" y="87975"/>
                    <a:pt x="1758960" y="93680"/>
                  </a:cubicBezTo>
                  <a:cubicBezTo>
                    <a:pt x="1768598" y="99063"/>
                    <a:pt x="1776324" y="107310"/>
                    <a:pt x="1781068" y="117279"/>
                  </a:cubicBezTo>
                  <a:lnTo>
                    <a:pt x="1781068" y="-52"/>
                  </a:lnTo>
                  <a:lnTo>
                    <a:pt x="1845240" y="-52"/>
                  </a:lnTo>
                  <a:lnTo>
                    <a:pt x="1845240" y="290751"/>
                  </a:lnTo>
                  <a:lnTo>
                    <a:pt x="1784215" y="290751"/>
                  </a:lnTo>
                  <a:lnTo>
                    <a:pt x="1784215" y="256305"/>
                  </a:lnTo>
                  <a:cubicBezTo>
                    <a:pt x="1779280" y="268178"/>
                    <a:pt x="1770735" y="278198"/>
                    <a:pt x="1759788" y="284954"/>
                  </a:cubicBezTo>
                  <a:cubicBezTo>
                    <a:pt x="1748113" y="292191"/>
                    <a:pt x="1734599" y="295901"/>
                    <a:pt x="1720871" y="295636"/>
                  </a:cubicBezTo>
                  <a:cubicBezTo>
                    <a:pt x="1705784" y="295909"/>
                    <a:pt x="1691004" y="291322"/>
                    <a:pt x="1678724" y="282553"/>
                  </a:cubicBezTo>
                  <a:close/>
                  <a:moveTo>
                    <a:pt x="1772208" y="237426"/>
                  </a:moveTo>
                  <a:cubicBezTo>
                    <a:pt x="1779164" y="226256"/>
                    <a:pt x="1782517" y="213222"/>
                    <a:pt x="1781814" y="200082"/>
                  </a:cubicBezTo>
                  <a:lnTo>
                    <a:pt x="1781814" y="182859"/>
                  </a:lnTo>
                  <a:cubicBezTo>
                    <a:pt x="1782617" y="169163"/>
                    <a:pt x="1779272" y="155542"/>
                    <a:pt x="1772208" y="143776"/>
                  </a:cubicBezTo>
                  <a:cubicBezTo>
                    <a:pt x="1766263" y="134784"/>
                    <a:pt x="1756070" y="129550"/>
                    <a:pt x="1745298" y="129948"/>
                  </a:cubicBezTo>
                  <a:cubicBezTo>
                    <a:pt x="1733689" y="129608"/>
                    <a:pt x="1722800" y="135562"/>
                    <a:pt x="1716813" y="145515"/>
                  </a:cubicBezTo>
                  <a:cubicBezTo>
                    <a:pt x="1709394" y="159144"/>
                    <a:pt x="1705917" y="174570"/>
                    <a:pt x="1706795" y="190063"/>
                  </a:cubicBezTo>
                  <a:cubicBezTo>
                    <a:pt x="1705942" y="205654"/>
                    <a:pt x="1709560" y="221171"/>
                    <a:pt x="1717227" y="234776"/>
                  </a:cubicBezTo>
                  <a:cubicBezTo>
                    <a:pt x="1723106" y="245168"/>
                    <a:pt x="1734186" y="251519"/>
                    <a:pt x="1746126" y="251336"/>
                  </a:cubicBezTo>
                  <a:cubicBezTo>
                    <a:pt x="1756584" y="251469"/>
                    <a:pt x="1766371" y="246211"/>
                    <a:pt x="1772043" y="237426"/>
                  </a:cubicBezTo>
                  <a:close/>
                  <a:moveTo>
                    <a:pt x="2059036" y="141954"/>
                  </a:moveTo>
                  <a:cubicBezTo>
                    <a:pt x="2063052" y="125791"/>
                    <a:pt x="2071689" y="111152"/>
                    <a:pt x="2083877" y="99808"/>
                  </a:cubicBezTo>
                  <a:cubicBezTo>
                    <a:pt x="2095710" y="89938"/>
                    <a:pt x="2110788" y="84804"/>
                    <a:pt x="2126189" y="85400"/>
                  </a:cubicBezTo>
                  <a:lnTo>
                    <a:pt x="2130247" y="85400"/>
                  </a:lnTo>
                  <a:lnTo>
                    <a:pt x="2130247" y="146757"/>
                  </a:lnTo>
                  <a:cubicBezTo>
                    <a:pt x="2127514" y="146757"/>
                    <a:pt x="2123540" y="146757"/>
                    <a:pt x="2118158" y="146757"/>
                  </a:cubicBezTo>
                  <a:cubicBezTo>
                    <a:pt x="2104147" y="145945"/>
                    <a:pt x="2090319" y="150235"/>
                    <a:pt x="2079240" y="158846"/>
                  </a:cubicBezTo>
                  <a:cubicBezTo>
                    <a:pt x="2073254" y="164584"/>
                    <a:pt x="2068956" y="171863"/>
                    <a:pt x="2066820" y="179878"/>
                  </a:cubicBezTo>
                  <a:cubicBezTo>
                    <a:pt x="2064253" y="189491"/>
                    <a:pt x="2063019" y="199411"/>
                    <a:pt x="2063177" y="209355"/>
                  </a:cubicBezTo>
                  <a:lnTo>
                    <a:pt x="2063177" y="291164"/>
                  </a:lnTo>
                  <a:lnTo>
                    <a:pt x="1998591" y="291164"/>
                  </a:lnTo>
                  <a:lnTo>
                    <a:pt x="1998591" y="90203"/>
                  </a:lnTo>
                  <a:lnTo>
                    <a:pt x="2059202" y="90203"/>
                  </a:lnTo>
                  <a:close/>
                  <a:moveTo>
                    <a:pt x="2160553" y="220203"/>
                  </a:moveTo>
                  <a:lnTo>
                    <a:pt x="2160553" y="90203"/>
                  </a:lnTo>
                  <a:lnTo>
                    <a:pt x="2224725" y="90203"/>
                  </a:lnTo>
                  <a:lnTo>
                    <a:pt x="2224725" y="209190"/>
                  </a:lnTo>
                  <a:cubicBezTo>
                    <a:pt x="2224037" y="219110"/>
                    <a:pt x="2226662" y="228980"/>
                    <a:pt x="2232176" y="237260"/>
                  </a:cubicBezTo>
                  <a:cubicBezTo>
                    <a:pt x="2237261" y="243851"/>
                    <a:pt x="2245318" y="247461"/>
                    <a:pt x="2253623" y="246865"/>
                  </a:cubicBezTo>
                  <a:cubicBezTo>
                    <a:pt x="2263261" y="247304"/>
                    <a:pt x="2272518" y="243048"/>
                    <a:pt x="2278463" y="235438"/>
                  </a:cubicBezTo>
                  <a:cubicBezTo>
                    <a:pt x="2284806" y="226678"/>
                    <a:pt x="2287986" y="216021"/>
                    <a:pt x="2287488" y="205215"/>
                  </a:cubicBezTo>
                  <a:lnTo>
                    <a:pt x="2287488" y="90203"/>
                  </a:lnTo>
                  <a:lnTo>
                    <a:pt x="2352075" y="90203"/>
                  </a:lnTo>
                  <a:lnTo>
                    <a:pt x="2352075" y="290751"/>
                  </a:lnTo>
                  <a:lnTo>
                    <a:pt x="2290635" y="290751"/>
                  </a:lnTo>
                  <a:lnTo>
                    <a:pt x="2290635" y="254235"/>
                  </a:lnTo>
                  <a:cubicBezTo>
                    <a:pt x="2286156" y="266688"/>
                    <a:pt x="2277718" y="277328"/>
                    <a:pt x="2266623" y="284540"/>
                  </a:cubicBezTo>
                  <a:cubicBezTo>
                    <a:pt x="2255171" y="291976"/>
                    <a:pt x="2241773" y="295843"/>
                    <a:pt x="2228119" y="295636"/>
                  </a:cubicBezTo>
                  <a:cubicBezTo>
                    <a:pt x="2182967" y="295636"/>
                    <a:pt x="2160387" y="270489"/>
                    <a:pt x="2160387" y="220203"/>
                  </a:cubicBezTo>
                  <a:close/>
                  <a:moveTo>
                    <a:pt x="2405648" y="290751"/>
                  </a:moveTo>
                  <a:lnTo>
                    <a:pt x="2405648" y="90203"/>
                  </a:lnTo>
                  <a:lnTo>
                    <a:pt x="2467419" y="90203"/>
                  </a:lnTo>
                  <a:lnTo>
                    <a:pt x="2467419" y="128706"/>
                  </a:lnTo>
                  <a:cubicBezTo>
                    <a:pt x="2478315" y="101878"/>
                    <a:pt x="2504713" y="84622"/>
                    <a:pt x="2533661" y="85400"/>
                  </a:cubicBezTo>
                  <a:cubicBezTo>
                    <a:pt x="2552291" y="84067"/>
                    <a:pt x="2570450" y="91660"/>
                    <a:pt x="2582597" y="105852"/>
                  </a:cubicBezTo>
                  <a:cubicBezTo>
                    <a:pt x="2593610" y="119515"/>
                    <a:pt x="2599157" y="139636"/>
                    <a:pt x="2599157" y="166381"/>
                  </a:cubicBezTo>
                  <a:lnTo>
                    <a:pt x="2599157" y="290585"/>
                  </a:lnTo>
                  <a:lnTo>
                    <a:pt x="2534985" y="290585"/>
                  </a:lnTo>
                  <a:lnTo>
                    <a:pt x="2534985" y="174661"/>
                  </a:lnTo>
                  <a:cubicBezTo>
                    <a:pt x="2535788" y="163839"/>
                    <a:pt x="2533181" y="153041"/>
                    <a:pt x="2527533" y="143776"/>
                  </a:cubicBezTo>
                  <a:cubicBezTo>
                    <a:pt x="2521985" y="137268"/>
                    <a:pt x="2513614" y="133865"/>
                    <a:pt x="2505094" y="134668"/>
                  </a:cubicBezTo>
                  <a:cubicBezTo>
                    <a:pt x="2494909" y="134154"/>
                    <a:pt x="2485155" y="138833"/>
                    <a:pt x="2479177" y="147088"/>
                  </a:cubicBezTo>
                  <a:cubicBezTo>
                    <a:pt x="2472503" y="157745"/>
                    <a:pt x="2469340" y="170231"/>
                    <a:pt x="2470151" y="182776"/>
                  </a:cubicBezTo>
                  <a:lnTo>
                    <a:pt x="2470151" y="291082"/>
                  </a:lnTo>
                  <a:close/>
                  <a:moveTo>
                    <a:pt x="2670616" y="283547"/>
                  </a:moveTo>
                  <a:cubicBezTo>
                    <a:pt x="2654221" y="276119"/>
                    <a:pt x="2640311" y="264130"/>
                    <a:pt x="2630540" y="249018"/>
                  </a:cubicBezTo>
                  <a:lnTo>
                    <a:pt x="2667801" y="221776"/>
                  </a:lnTo>
                  <a:cubicBezTo>
                    <a:pt x="2682324" y="241864"/>
                    <a:pt x="2706064" y="253183"/>
                    <a:pt x="2730814" y="251833"/>
                  </a:cubicBezTo>
                  <a:cubicBezTo>
                    <a:pt x="2739177" y="252347"/>
                    <a:pt x="2747540" y="250691"/>
                    <a:pt x="2755075" y="247031"/>
                  </a:cubicBezTo>
                  <a:cubicBezTo>
                    <a:pt x="2760142" y="244563"/>
                    <a:pt x="2763355" y="239421"/>
                    <a:pt x="2763355" y="233782"/>
                  </a:cubicBezTo>
                  <a:cubicBezTo>
                    <a:pt x="2763628" y="229029"/>
                    <a:pt x="2761318" y="224508"/>
                    <a:pt x="2757311" y="221942"/>
                  </a:cubicBezTo>
                  <a:cubicBezTo>
                    <a:pt x="2750255" y="218563"/>
                    <a:pt x="2742662" y="216460"/>
                    <a:pt x="2734871" y="215731"/>
                  </a:cubicBezTo>
                  <a:lnTo>
                    <a:pt x="2703571" y="210184"/>
                  </a:lnTo>
                  <a:cubicBezTo>
                    <a:pt x="2662336" y="203452"/>
                    <a:pt x="2641743" y="182966"/>
                    <a:pt x="2641801" y="148744"/>
                  </a:cubicBezTo>
                  <a:cubicBezTo>
                    <a:pt x="2641337" y="130403"/>
                    <a:pt x="2650147" y="113064"/>
                    <a:pt x="2665234" y="102623"/>
                  </a:cubicBezTo>
                  <a:cubicBezTo>
                    <a:pt x="2680859" y="91138"/>
                    <a:pt x="2702330" y="85400"/>
                    <a:pt x="2729654" y="85400"/>
                  </a:cubicBezTo>
                  <a:cubicBezTo>
                    <a:pt x="2748302" y="85085"/>
                    <a:pt x="2766841" y="88406"/>
                    <a:pt x="2784221" y="95171"/>
                  </a:cubicBezTo>
                  <a:cubicBezTo>
                    <a:pt x="2798695" y="100586"/>
                    <a:pt x="2811256" y="110150"/>
                    <a:pt x="2820323" y="122661"/>
                  </a:cubicBezTo>
                  <a:lnTo>
                    <a:pt x="2787202" y="152388"/>
                  </a:lnTo>
                  <a:cubicBezTo>
                    <a:pt x="2771205" y="136100"/>
                    <a:pt x="2749063" y="127348"/>
                    <a:pt x="2726260" y="128292"/>
                  </a:cubicBezTo>
                  <a:cubicBezTo>
                    <a:pt x="2707794" y="128292"/>
                    <a:pt x="2698603" y="133922"/>
                    <a:pt x="2698603" y="144852"/>
                  </a:cubicBezTo>
                  <a:cubicBezTo>
                    <a:pt x="2698305" y="149017"/>
                    <a:pt x="2700110" y="153058"/>
                    <a:pt x="2703406" y="155617"/>
                  </a:cubicBezTo>
                  <a:cubicBezTo>
                    <a:pt x="2708432" y="158722"/>
                    <a:pt x="2714096" y="160643"/>
                    <a:pt x="2719967" y="161247"/>
                  </a:cubicBezTo>
                  <a:lnTo>
                    <a:pt x="2759712" y="168120"/>
                  </a:lnTo>
                  <a:cubicBezTo>
                    <a:pt x="2776405" y="169867"/>
                    <a:pt x="2792079" y="176955"/>
                    <a:pt x="2804425" y="188324"/>
                  </a:cubicBezTo>
                  <a:cubicBezTo>
                    <a:pt x="2814353" y="199494"/>
                    <a:pt x="2819470" y="214133"/>
                    <a:pt x="2818667" y="229063"/>
                  </a:cubicBezTo>
                  <a:cubicBezTo>
                    <a:pt x="2819338" y="248066"/>
                    <a:pt x="2810561" y="266166"/>
                    <a:pt x="2795234" y="277419"/>
                  </a:cubicBezTo>
                  <a:cubicBezTo>
                    <a:pt x="2779559" y="289343"/>
                    <a:pt x="2757700" y="295305"/>
                    <a:pt x="2729654" y="295305"/>
                  </a:cubicBezTo>
                  <a:cubicBezTo>
                    <a:pt x="2709384" y="295834"/>
                    <a:pt x="2689255" y="291877"/>
                    <a:pt x="2670699" y="283712"/>
                  </a:cubicBezTo>
                  <a:close/>
                  <a:moveTo>
                    <a:pt x="2989737" y="283547"/>
                  </a:moveTo>
                  <a:cubicBezTo>
                    <a:pt x="2974203" y="275432"/>
                    <a:pt x="2961386" y="262937"/>
                    <a:pt x="2952890" y="247610"/>
                  </a:cubicBezTo>
                  <a:cubicBezTo>
                    <a:pt x="2934889" y="211558"/>
                    <a:pt x="2934889" y="169147"/>
                    <a:pt x="2952890" y="133094"/>
                  </a:cubicBezTo>
                  <a:cubicBezTo>
                    <a:pt x="2961410" y="117884"/>
                    <a:pt x="2974228" y="105529"/>
                    <a:pt x="2989737" y="97572"/>
                  </a:cubicBezTo>
                  <a:cubicBezTo>
                    <a:pt x="3006372" y="89342"/>
                    <a:pt x="3024746" y="85218"/>
                    <a:pt x="3043310" y="85566"/>
                  </a:cubicBezTo>
                  <a:cubicBezTo>
                    <a:pt x="3061949" y="85226"/>
                    <a:pt x="3080406" y="89342"/>
                    <a:pt x="3097132" y="97572"/>
                  </a:cubicBezTo>
                  <a:cubicBezTo>
                    <a:pt x="3112732" y="105488"/>
                    <a:pt x="3125641" y="117850"/>
                    <a:pt x="3134227" y="133094"/>
                  </a:cubicBezTo>
                  <a:cubicBezTo>
                    <a:pt x="3152113" y="169171"/>
                    <a:pt x="3152113" y="211533"/>
                    <a:pt x="3134227" y="247610"/>
                  </a:cubicBezTo>
                  <a:cubicBezTo>
                    <a:pt x="3125682" y="263028"/>
                    <a:pt x="3112782" y="275589"/>
                    <a:pt x="3097132" y="283712"/>
                  </a:cubicBezTo>
                  <a:cubicBezTo>
                    <a:pt x="3080439" y="292075"/>
                    <a:pt x="3061974" y="296273"/>
                    <a:pt x="3043310" y="295967"/>
                  </a:cubicBezTo>
                  <a:cubicBezTo>
                    <a:pt x="3024721" y="296282"/>
                    <a:pt x="3006339" y="292075"/>
                    <a:pt x="2989737" y="283712"/>
                  </a:cubicBezTo>
                  <a:close/>
                  <a:moveTo>
                    <a:pt x="3073037" y="235769"/>
                  </a:moveTo>
                  <a:cubicBezTo>
                    <a:pt x="3080886" y="221933"/>
                    <a:pt x="3084521" y="206102"/>
                    <a:pt x="3083469" y="190228"/>
                  </a:cubicBezTo>
                  <a:cubicBezTo>
                    <a:pt x="3084596" y="174429"/>
                    <a:pt x="3080961" y="158647"/>
                    <a:pt x="3073037" y="144935"/>
                  </a:cubicBezTo>
                  <a:cubicBezTo>
                    <a:pt x="3066363" y="135181"/>
                    <a:pt x="3055118" y="129567"/>
                    <a:pt x="3043310" y="130114"/>
                  </a:cubicBezTo>
                  <a:cubicBezTo>
                    <a:pt x="3031569" y="129542"/>
                    <a:pt x="3020382" y="135164"/>
                    <a:pt x="3013833" y="144935"/>
                  </a:cubicBezTo>
                  <a:cubicBezTo>
                    <a:pt x="3000013" y="173726"/>
                    <a:pt x="3000013" y="207228"/>
                    <a:pt x="3013833" y="236018"/>
                  </a:cubicBezTo>
                  <a:cubicBezTo>
                    <a:pt x="3020117" y="246021"/>
                    <a:pt x="3031254" y="251924"/>
                    <a:pt x="3043062" y="251502"/>
                  </a:cubicBezTo>
                  <a:cubicBezTo>
                    <a:pt x="3055184" y="251982"/>
                    <a:pt x="3066636" y="245913"/>
                    <a:pt x="3073037" y="235604"/>
                  </a:cubicBezTo>
                  <a:close/>
                  <a:moveTo>
                    <a:pt x="3186145" y="290916"/>
                  </a:moveTo>
                  <a:lnTo>
                    <a:pt x="3186145" y="90203"/>
                  </a:lnTo>
                  <a:lnTo>
                    <a:pt x="3247916" y="90203"/>
                  </a:lnTo>
                  <a:lnTo>
                    <a:pt x="3247916" y="128706"/>
                  </a:lnTo>
                  <a:cubicBezTo>
                    <a:pt x="3258812" y="101878"/>
                    <a:pt x="3285210" y="84622"/>
                    <a:pt x="3314158" y="85400"/>
                  </a:cubicBezTo>
                  <a:cubicBezTo>
                    <a:pt x="3332813" y="84084"/>
                    <a:pt x="3350988" y="91668"/>
                    <a:pt x="3363177" y="105852"/>
                  </a:cubicBezTo>
                  <a:cubicBezTo>
                    <a:pt x="3374107" y="119515"/>
                    <a:pt x="3379737" y="139636"/>
                    <a:pt x="3379737" y="166381"/>
                  </a:cubicBezTo>
                  <a:lnTo>
                    <a:pt x="3379737" y="290585"/>
                  </a:lnTo>
                  <a:lnTo>
                    <a:pt x="3315731" y="290585"/>
                  </a:lnTo>
                  <a:lnTo>
                    <a:pt x="3315731" y="174661"/>
                  </a:lnTo>
                  <a:cubicBezTo>
                    <a:pt x="3316534" y="163839"/>
                    <a:pt x="3313926" y="153041"/>
                    <a:pt x="3308279" y="143776"/>
                  </a:cubicBezTo>
                  <a:cubicBezTo>
                    <a:pt x="3302896" y="136862"/>
                    <a:pt x="3294409" y="133103"/>
                    <a:pt x="3285674" y="133757"/>
                  </a:cubicBezTo>
                  <a:cubicBezTo>
                    <a:pt x="3275489" y="133243"/>
                    <a:pt x="3265735" y="137922"/>
                    <a:pt x="3259756" y="146177"/>
                  </a:cubicBezTo>
                  <a:cubicBezTo>
                    <a:pt x="3253082" y="156834"/>
                    <a:pt x="3249920" y="169321"/>
                    <a:pt x="3250731" y="181865"/>
                  </a:cubicBezTo>
                  <a:lnTo>
                    <a:pt x="3250731" y="290171"/>
                  </a:lnTo>
                  <a:close/>
                  <a:moveTo>
                    <a:pt x="3564470" y="282636"/>
                  </a:moveTo>
                  <a:cubicBezTo>
                    <a:pt x="3548795" y="274289"/>
                    <a:pt x="3535895" y="261538"/>
                    <a:pt x="3527374" y="245954"/>
                  </a:cubicBezTo>
                  <a:cubicBezTo>
                    <a:pt x="3518365" y="228905"/>
                    <a:pt x="3513861" y="209836"/>
                    <a:pt x="3514291" y="190559"/>
                  </a:cubicBezTo>
                  <a:cubicBezTo>
                    <a:pt x="3514291" y="157935"/>
                    <a:pt x="3523789" y="132266"/>
                    <a:pt x="3542775" y="113553"/>
                  </a:cubicBezTo>
                  <a:cubicBezTo>
                    <a:pt x="3561762" y="94840"/>
                    <a:pt x="3587712" y="85483"/>
                    <a:pt x="3620609" y="85483"/>
                  </a:cubicBezTo>
                  <a:cubicBezTo>
                    <a:pt x="3643521" y="84481"/>
                    <a:pt x="3666126" y="90964"/>
                    <a:pt x="3685030" y="103948"/>
                  </a:cubicBezTo>
                  <a:cubicBezTo>
                    <a:pt x="3701947" y="116567"/>
                    <a:pt x="3713001" y="135512"/>
                    <a:pt x="3715667" y="156445"/>
                  </a:cubicBezTo>
                  <a:lnTo>
                    <a:pt x="3655139" y="168865"/>
                  </a:lnTo>
                  <a:cubicBezTo>
                    <a:pt x="3654079" y="158863"/>
                    <a:pt x="3649839" y="149456"/>
                    <a:pt x="3643049" y="142037"/>
                  </a:cubicBezTo>
                  <a:cubicBezTo>
                    <a:pt x="3636657" y="135777"/>
                    <a:pt x="3627971" y="132424"/>
                    <a:pt x="3619037" y="132763"/>
                  </a:cubicBezTo>
                  <a:cubicBezTo>
                    <a:pt x="3607461" y="132333"/>
                    <a:pt x="3596497" y="137988"/>
                    <a:pt x="3590138" y="147668"/>
                  </a:cubicBezTo>
                  <a:cubicBezTo>
                    <a:pt x="3582537" y="159906"/>
                    <a:pt x="3578894" y="174189"/>
                    <a:pt x="3579706" y="188572"/>
                  </a:cubicBezTo>
                  <a:cubicBezTo>
                    <a:pt x="3578778" y="203907"/>
                    <a:pt x="3582413" y="219176"/>
                    <a:pt x="3590138" y="232457"/>
                  </a:cubicBezTo>
                  <a:cubicBezTo>
                    <a:pt x="3596440" y="242485"/>
                    <a:pt x="3607618" y="248397"/>
                    <a:pt x="3619451" y="247941"/>
                  </a:cubicBezTo>
                  <a:cubicBezTo>
                    <a:pt x="3628451" y="248273"/>
                    <a:pt x="3637179" y="244787"/>
                    <a:pt x="3643463" y="238336"/>
                  </a:cubicBezTo>
                  <a:cubicBezTo>
                    <a:pt x="3650278" y="230570"/>
                    <a:pt x="3654501" y="220873"/>
                    <a:pt x="3655552" y="210598"/>
                  </a:cubicBezTo>
                  <a:lnTo>
                    <a:pt x="3715667" y="223846"/>
                  </a:lnTo>
                  <a:cubicBezTo>
                    <a:pt x="3712777" y="244820"/>
                    <a:pt x="3701475" y="263707"/>
                    <a:pt x="3684368" y="276177"/>
                  </a:cubicBezTo>
                  <a:cubicBezTo>
                    <a:pt x="3665580" y="289633"/>
                    <a:pt x="3642875" y="296497"/>
                    <a:pt x="3619782" y="295719"/>
                  </a:cubicBezTo>
                  <a:cubicBezTo>
                    <a:pt x="3600530" y="296058"/>
                    <a:pt x="3581502" y="291529"/>
                    <a:pt x="3564470" y="282553"/>
                  </a:cubicBezTo>
                  <a:close/>
                  <a:moveTo>
                    <a:pt x="3788036" y="283464"/>
                  </a:moveTo>
                  <a:cubicBezTo>
                    <a:pt x="3772461" y="275382"/>
                    <a:pt x="3759611" y="262879"/>
                    <a:pt x="3751106" y="247528"/>
                  </a:cubicBezTo>
                  <a:cubicBezTo>
                    <a:pt x="3733221" y="211451"/>
                    <a:pt x="3733221" y="169089"/>
                    <a:pt x="3751106" y="133012"/>
                  </a:cubicBezTo>
                  <a:cubicBezTo>
                    <a:pt x="3759751" y="117677"/>
                    <a:pt x="3772784" y="105273"/>
                    <a:pt x="3788533" y="97407"/>
                  </a:cubicBezTo>
                  <a:cubicBezTo>
                    <a:pt x="3805168" y="89176"/>
                    <a:pt x="3823542" y="85052"/>
                    <a:pt x="3842106" y="85400"/>
                  </a:cubicBezTo>
                  <a:cubicBezTo>
                    <a:pt x="3860721" y="85069"/>
                    <a:pt x="3879144" y="89184"/>
                    <a:pt x="3895846" y="97407"/>
                  </a:cubicBezTo>
                  <a:cubicBezTo>
                    <a:pt x="3911462" y="105298"/>
                    <a:pt x="3924379" y="117668"/>
                    <a:pt x="3932941" y="132929"/>
                  </a:cubicBezTo>
                  <a:cubicBezTo>
                    <a:pt x="3950826" y="169006"/>
                    <a:pt x="3950826" y="211368"/>
                    <a:pt x="3932941" y="247445"/>
                  </a:cubicBezTo>
                  <a:cubicBezTo>
                    <a:pt x="3924396" y="262821"/>
                    <a:pt x="3911487" y="275324"/>
                    <a:pt x="3895846" y="283381"/>
                  </a:cubicBezTo>
                  <a:cubicBezTo>
                    <a:pt x="3879177" y="291727"/>
                    <a:pt x="3860745" y="295934"/>
                    <a:pt x="3842106" y="295636"/>
                  </a:cubicBezTo>
                  <a:cubicBezTo>
                    <a:pt x="3823551" y="296058"/>
                    <a:pt x="3805160" y="291968"/>
                    <a:pt x="3788533" y="283712"/>
                  </a:cubicBezTo>
                  <a:close/>
                  <a:moveTo>
                    <a:pt x="3870839" y="235687"/>
                  </a:moveTo>
                  <a:cubicBezTo>
                    <a:pt x="3878689" y="221850"/>
                    <a:pt x="3882315" y="206019"/>
                    <a:pt x="3881272" y="190145"/>
                  </a:cubicBezTo>
                  <a:cubicBezTo>
                    <a:pt x="3882398" y="174347"/>
                    <a:pt x="3878763" y="158564"/>
                    <a:pt x="3870839" y="144852"/>
                  </a:cubicBezTo>
                  <a:cubicBezTo>
                    <a:pt x="3864206" y="135098"/>
                    <a:pt x="3852979" y="129484"/>
                    <a:pt x="3841196" y="130031"/>
                  </a:cubicBezTo>
                  <a:cubicBezTo>
                    <a:pt x="3829430" y="129377"/>
                    <a:pt x="3818210" y="135024"/>
                    <a:pt x="3811718" y="144852"/>
                  </a:cubicBezTo>
                  <a:cubicBezTo>
                    <a:pt x="3803893" y="158606"/>
                    <a:pt x="3800316" y="174363"/>
                    <a:pt x="3801450" y="190145"/>
                  </a:cubicBezTo>
                  <a:cubicBezTo>
                    <a:pt x="3800399" y="206019"/>
                    <a:pt x="3804034" y="221850"/>
                    <a:pt x="3811884" y="235687"/>
                  </a:cubicBezTo>
                  <a:cubicBezTo>
                    <a:pt x="3823078" y="251966"/>
                    <a:pt x="3845344" y="256089"/>
                    <a:pt x="3861623" y="244903"/>
                  </a:cubicBezTo>
                  <a:cubicBezTo>
                    <a:pt x="3865233" y="242419"/>
                    <a:pt x="3868355" y="239297"/>
                    <a:pt x="3870839" y="235687"/>
                  </a:cubicBezTo>
                  <a:close/>
                  <a:moveTo>
                    <a:pt x="4008291" y="282636"/>
                  </a:moveTo>
                  <a:cubicBezTo>
                    <a:pt x="3995614" y="273287"/>
                    <a:pt x="3985810" y="260585"/>
                    <a:pt x="3979973" y="245954"/>
                  </a:cubicBezTo>
                  <a:cubicBezTo>
                    <a:pt x="3966468" y="210457"/>
                    <a:pt x="3966617" y="171217"/>
                    <a:pt x="3980387" y="135827"/>
                  </a:cubicBezTo>
                  <a:cubicBezTo>
                    <a:pt x="3986498" y="120922"/>
                    <a:pt x="3996724" y="108055"/>
                    <a:pt x="4009864" y="98731"/>
                  </a:cubicBezTo>
                  <a:cubicBezTo>
                    <a:pt x="4022740" y="89814"/>
                    <a:pt x="4038092" y="85177"/>
                    <a:pt x="4053750" y="85483"/>
                  </a:cubicBezTo>
                  <a:cubicBezTo>
                    <a:pt x="4065756" y="85210"/>
                    <a:pt x="4077680" y="88058"/>
                    <a:pt x="4088279" y="93763"/>
                  </a:cubicBezTo>
                  <a:cubicBezTo>
                    <a:pt x="4097883" y="99145"/>
                    <a:pt x="4105667" y="107392"/>
                    <a:pt x="4110387" y="117362"/>
                  </a:cubicBezTo>
                  <a:lnTo>
                    <a:pt x="4110387" y="-52"/>
                  </a:lnTo>
                  <a:lnTo>
                    <a:pt x="4174559" y="-52"/>
                  </a:lnTo>
                  <a:lnTo>
                    <a:pt x="4174559" y="290751"/>
                  </a:lnTo>
                  <a:lnTo>
                    <a:pt x="4113533" y="290751"/>
                  </a:lnTo>
                  <a:lnTo>
                    <a:pt x="4113533" y="256305"/>
                  </a:lnTo>
                  <a:cubicBezTo>
                    <a:pt x="4108565" y="268178"/>
                    <a:pt x="4100036" y="278198"/>
                    <a:pt x="4089106" y="284954"/>
                  </a:cubicBezTo>
                  <a:cubicBezTo>
                    <a:pt x="4077432" y="292191"/>
                    <a:pt x="4063935" y="295901"/>
                    <a:pt x="4050189" y="295636"/>
                  </a:cubicBezTo>
                  <a:cubicBezTo>
                    <a:pt x="4035351" y="295777"/>
                    <a:pt x="4020852" y="291198"/>
                    <a:pt x="4008788" y="282553"/>
                  </a:cubicBezTo>
                  <a:close/>
                  <a:moveTo>
                    <a:pt x="4101527" y="237509"/>
                  </a:moveTo>
                  <a:cubicBezTo>
                    <a:pt x="4108482" y="226338"/>
                    <a:pt x="4111877" y="213305"/>
                    <a:pt x="4111132" y="200165"/>
                  </a:cubicBezTo>
                  <a:lnTo>
                    <a:pt x="4111132" y="182941"/>
                  </a:lnTo>
                  <a:cubicBezTo>
                    <a:pt x="4111960" y="169246"/>
                    <a:pt x="4108565" y="155625"/>
                    <a:pt x="4101527" y="143859"/>
                  </a:cubicBezTo>
                  <a:cubicBezTo>
                    <a:pt x="4095565" y="134866"/>
                    <a:pt x="4085380" y="129633"/>
                    <a:pt x="4074616" y="130031"/>
                  </a:cubicBezTo>
                  <a:cubicBezTo>
                    <a:pt x="4063024" y="129691"/>
                    <a:pt x="4052094" y="135645"/>
                    <a:pt x="4046132" y="145598"/>
                  </a:cubicBezTo>
                  <a:cubicBezTo>
                    <a:pt x="4038713" y="159227"/>
                    <a:pt x="4035235" y="174653"/>
                    <a:pt x="4036113" y="190145"/>
                  </a:cubicBezTo>
                  <a:cubicBezTo>
                    <a:pt x="4035260" y="205737"/>
                    <a:pt x="4038879" y="221254"/>
                    <a:pt x="4046546" y="234859"/>
                  </a:cubicBezTo>
                  <a:cubicBezTo>
                    <a:pt x="4052425" y="245251"/>
                    <a:pt x="4063521" y="251601"/>
                    <a:pt x="4075444" y="251419"/>
                  </a:cubicBezTo>
                  <a:cubicBezTo>
                    <a:pt x="4086126" y="251767"/>
                    <a:pt x="4096227" y="246451"/>
                    <a:pt x="4102024" y="237426"/>
                  </a:cubicBezTo>
                  <a:close/>
                  <a:moveTo>
                    <a:pt x="4413610" y="205050"/>
                  </a:moveTo>
                  <a:lnTo>
                    <a:pt x="4274419" y="205050"/>
                  </a:lnTo>
                  <a:cubicBezTo>
                    <a:pt x="4274088" y="217213"/>
                    <a:pt x="4278807" y="228972"/>
                    <a:pt x="4287502" y="237509"/>
                  </a:cubicBezTo>
                  <a:cubicBezTo>
                    <a:pt x="4308451" y="255253"/>
                    <a:pt x="4339750" y="252670"/>
                    <a:pt x="4357552" y="231745"/>
                  </a:cubicBezTo>
                  <a:cubicBezTo>
                    <a:pt x="4360203" y="228607"/>
                    <a:pt x="4362438" y="225146"/>
                    <a:pt x="4364260" y="221445"/>
                  </a:cubicBezTo>
                  <a:lnTo>
                    <a:pt x="4411623" y="243139"/>
                  </a:lnTo>
                  <a:cubicBezTo>
                    <a:pt x="4403840" y="259468"/>
                    <a:pt x="4391171" y="272981"/>
                    <a:pt x="4375355" y="281808"/>
                  </a:cubicBezTo>
                  <a:cubicBezTo>
                    <a:pt x="4358380" y="291280"/>
                    <a:pt x="4339253" y="296083"/>
                    <a:pt x="4319795" y="295719"/>
                  </a:cubicBezTo>
                  <a:cubicBezTo>
                    <a:pt x="4286674" y="295719"/>
                    <a:pt x="4260674" y="286610"/>
                    <a:pt x="4241712" y="268394"/>
                  </a:cubicBezTo>
                  <a:cubicBezTo>
                    <a:pt x="4222750" y="250177"/>
                    <a:pt x="4213393" y="224898"/>
                    <a:pt x="4213476" y="192547"/>
                  </a:cubicBezTo>
                  <a:cubicBezTo>
                    <a:pt x="4213062" y="172922"/>
                    <a:pt x="4217285" y="153472"/>
                    <a:pt x="4225897" y="135827"/>
                  </a:cubicBezTo>
                  <a:cubicBezTo>
                    <a:pt x="4233680" y="120094"/>
                    <a:pt x="4246100" y="107078"/>
                    <a:pt x="4261419" y="98483"/>
                  </a:cubicBezTo>
                  <a:cubicBezTo>
                    <a:pt x="4277979" y="89515"/>
                    <a:pt x="4296527" y="85036"/>
                    <a:pt x="4315323" y="85483"/>
                  </a:cubicBezTo>
                  <a:cubicBezTo>
                    <a:pt x="4346871" y="85483"/>
                    <a:pt x="4371132" y="94235"/>
                    <a:pt x="4388190" y="111731"/>
                  </a:cubicBezTo>
                  <a:cubicBezTo>
                    <a:pt x="4405247" y="129227"/>
                    <a:pt x="4413693" y="153903"/>
                    <a:pt x="4413610" y="185757"/>
                  </a:cubicBezTo>
                  <a:close/>
                  <a:moveTo>
                    <a:pt x="4351425" y="168865"/>
                  </a:moveTo>
                  <a:lnTo>
                    <a:pt x="4351425" y="167292"/>
                  </a:lnTo>
                  <a:cubicBezTo>
                    <a:pt x="4352253" y="155666"/>
                    <a:pt x="4348859" y="144140"/>
                    <a:pt x="4341820" y="134833"/>
                  </a:cubicBezTo>
                  <a:cubicBezTo>
                    <a:pt x="4334782" y="127050"/>
                    <a:pt x="4324597" y="122901"/>
                    <a:pt x="4314164" y="123572"/>
                  </a:cubicBezTo>
                  <a:cubicBezTo>
                    <a:pt x="4303317" y="122984"/>
                    <a:pt x="4292718" y="127331"/>
                    <a:pt x="4285432" y="135413"/>
                  </a:cubicBezTo>
                  <a:cubicBezTo>
                    <a:pt x="4278062" y="144877"/>
                    <a:pt x="4274253" y="156561"/>
                    <a:pt x="4274419" y="168534"/>
                  </a:cubicBezTo>
                  <a:close/>
                  <a:moveTo>
                    <a:pt x="4444909" y="225088"/>
                  </a:moveTo>
                  <a:lnTo>
                    <a:pt x="4513553" y="225088"/>
                  </a:lnTo>
                  <a:lnTo>
                    <a:pt x="4513553" y="290833"/>
                  </a:lnTo>
                  <a:lnTo>
                    <a:pt x="4444909" y="290833"/>
                  </a:lnTo>
                  <a:close/>
                  <a:moveTo>
                    <a:pt x="4710871" y="290833"/>
                  </a:moveTo>
                  <a:lnTo>
                    <a:pt x="4643055" y="5992"/>
                  </a:lnTo>
                  <a:lnTo>
                    <a:pt x="4711285" y="5992"/>
                  </a:lnTo>
                  <a:lnTo>
                    <a:pt x="4747387" y="190973"/>
                  </a:lnTo>
                  <a:cubicBezTo>
                    <a:pt x="4748711" y="199254"/>
                    <a:pt x="4749705" y="206871"/>
                    <a:pt x="4750202" y="214655"/>
                  </a:cubicBezTo>
                  <a:lnTo>
                    <a:pt x="4751445" y="214655"/>
                  </a:lnTo>
                  <a:cubicBezTo>
                    <a:pt x="4751941" y="206698"/>
                    <a:pt x="4752934" y="198782"/>
                    <a:pt x="4754591" y="190973"/>
                  </a:cubicBezTo>
                  <a:lnTo>
                    <a:pt x="4794750" y="5992"/>
                  </a:lnTo>
                  <a:lnTo>
                    <a:pt x="4862565" y="5992"/>
                  </a:lnTo>
                  <a:lnTo>
                    <a:pt x="4903055" y="190973"/>
                  </a:lnTo>
                  <a:cubicBezTo>
                    <a:pt x="4904712" y="198782"/>
                    <a:pt x="4905789" y="206698"/>
                    <a:pt x="4906285" y="214655"/>
                  </a:cubicBezTo>
                  <a:lnTo>
                    <a:pt x="4907444" y="214655"/>
                  </a:lnTo>
                  <a:cubicBezTo>
                    <a:pt x="4907776" y="206722"/>
                    <a:pt x="4908604" y="198815"/>
                    <a:pt x="4909846" y="190973"/>
                  </a:cubicBezTo>
                  <a:lnTo>
                    <a:pt x="4946361" y="5992"/>
                  </a:lnTo>
                  <a:lnTo>
                    <a:pt x="5014590" y="5992"/>
                  </a:lnTo>
                  <a:lnTo>
                    <a:pt x="4946775" y="290833"/>
                  </a:lnTo>
                  <a:lnTo>
                    <a:pt x="4870928" y="290833"/>
                  </a:lnTo>
                  <a:lnTo>
                    <a:pt x="4831846" y="97407"/>
                  </a:lnTo>
                  <a:cubicBezTo>
                    <a:pt x="4830769" y="90493"/>
                    <a:pt x="4830107" y="83529"/>
                    <a:pt x="4829775" y="76540"/>
                  </a:cubicBezTo>
                  <a:lnTo>
                    <a:pt x="4828203" y="76540"/>
                  </a:lnTo>
                  <a:cubicBezTo>
                    <a:pt x="4828037" y="83554"/>
                    <a:pt x="4827208" y="90534"/>
                    <a:pt x="4825801" y="97407"/>
                  </a:cubicBezTo>
                  <a:lnTo>
                    <a:pt x="4786470" y="290751"/>
                  </a:lnTo>
                  <a:close/>
                  <a:moveTo>
                    <a:pt x="5214393" y="205050"/>
                  </a:moveTo>
                  <a:lnTo>
                    <a:pt x="5075202" y="205050"/>
                  </a:lnTo>
                  <a:cubicBezTo>
                    <a:pt x="5074871" y="217205"/>
                    <a:pt x="5079591" y="228955"/>
                    <a:pt x="5088202" y="237509"/>
                  </a:cubicBezTo>
                  <a:cubicBezTo>
                    <a:pt x="5109068" y="255286"/>
                    <a:pt x="5140451" y="252752"/>
                    <a:pt x="5158254" y="231853"/>
                  </a:cubicBezTo>
                  <a:cubicBezTo>
                    <a:pt x="5160903" y="228682"/>
                    <a:pt x="5163221" y="225187"/>
                    <a:pt x="5165043" y="221445"/>
                  </a:cubicBezTo>
                  <a:lnTo>
                    <a:pt x="5212323" y="243139"/>
                  </a:lnTo>
                  <a:cubicBezTo>
                    <a:pt x="5204540" y="259484"/>
                    <a:pt x="5191871" y="272998"/>
                    <a:pt x="5176055" y="281808"/>
                  </a:cubicBezTo>
                  <a:cubicBezTo>
                    <a:pt x="5159081" y="291289"/>
                    <a:pt x="5139953" y="296091"/>
                    <a:pt x="5120495" y="295719"/>
                  </a:cubicBezTo>
                  <a:cubicBezTo>
                    <a:pt x="5087374" y="295719"/>
                    <a:pt x="5061374" y="286610"/>
                    <a:pt x="5042495" y="268394"/>
                  </a:cubicBezTo>
                  <a:cubicBezTo>
                    <a:pt x="5023616" y="250177"/>
                    <a:pt x="5014177" y="224898"/>
                    <a:pt x="5014177" y="192547"/>
                  </a:cubicBezTo>
                  <a:cubicBezTo>
                    <a:pt x="5013762" y="172922"/>
                    <a:pt x="5017985" y="153472"/>
                    <a:pt x="5026597" y="135827"/>
                  </a:cubicBezTo>
                  <a:cubicBezTo>
                    <a:pt x="5034380" y="120094"/>
                    <a:pt x="5046801" y="107078"/>
                    <a:pt x="5062120" y="98483"/>
                  </a:cubicBezTo>
                  <a:cubicBezTo>
                    <a:pt x="5078680" y="89499"/>
                    <a:pt x="5097311" y="85019"/>
                    <a:pt x="5116106" y="85483"/>
                  </a:cubicBezTo>
                  <a:cubicBezTo>
                    <a:pt x="5147655" y="85483"/>
                    <a:pt x="5171915" y="94235"/>
                    <a:pt x="5188890" y="111731"/>
                  </a:cubicBezTo>
                  <a:cubicBezTo>
                    <a:pt x="5205865" y="129227"/>
                    <a:pt x="5214393" y="153903"/>
                    <a:pt x="5214393" y="185757"/>
                  </a:cubicBezTo>
                  <a:close/>
                  <a:moveTo>
                    <a:pt x="5152208" y="168865"/>
                  </a:moveTo>
                  <a:lnTo>
                    <a:pt x="5152208" y="167292"/>
                  </a:lnTo>
                  <a:cubicBezTo>
                    <a:pt x="5153037" y="155658"/>
                    <a:pt x="5149559" y="144124"/>
                    <a:pt x="5142521" y="134833"/>
                  </a:cubicBezTo>
                  <a:cubicBezTo>
                    <a:pt x="5135483" y="127033"/>
                    <a:pt x="5125297" y="122876"/>
                    <a:pt x="5114865" y="123572"/>
                  </a:cubicBezTo>
                  <a:cubicBezTo>
                    <a:pt x="5104017" y="122984"/>
                    <a:pt x="5093501" y="127340"/>
                    <a:pt x="5086215" y="135413"/>
                  </a:cubicBezTo>
                  <a:cubicBezTo>
                    <a:pt x="5078845" y="144861"/>
                    <a:pt x="5074954" y="156552"/>
                    <a:pt x="5075202" y="168534"/>
                  </a:cubicBezTo>
                  <a:close/>
                  <a:moveTo>
                    <a:pt x="5375362" y="283712"/>
                  </a:moveTo>
                  <a:cubicBezTo>
                    <a:pt x="5358967" y="276310"/>
                    <a:pt x="5344973" y="264320"/>
                    <a:pt x="5335203" y="249183"/>
                  </a:cubicBezTo>
                  <a:lnTo>
                    <a:pt x="5372547" y="221942"/>
                  </a:lnTo>
                  <a:cubicBezTo>
                    <a:pt x="5387037" y="242021"/>
                    <a:pt x="5410718" y="253349"/>
                    <a:pt x="5435476" y="251999"/>
                  </a:cubicBezTo>
                  <a:cubicBezTo>
                    <a:pt x="5443839" y="252512"/>
                    <a:pt x="5452285" y="250856"/>
                    <a:pt x="5459820" y="247196"/>
                  </a:cubicBezTo>
                  <a:cubicBezTo>
                    <a:pt x="5464871" y="244745"/>
                    <a:pt x="5468100" y="239587"/>
                    <a:pt x="5468100" y="233948"/>
                  </a:cubicBezTo>
                  <a:cubicBezTo>
                    <a:pt x="5468432" y="229195"/>
                    <a:pt x="5466113" y="224649"/>
                    <a:pt x="5462056" y="222107"/>
                  </a:cubicBezTo>
                  <a:cubicBezTo>
                    <a:pt x="5455018" y="218721"/>
                    <a:pt x="5447399" y="216617"/>
                    <a:pt x="5439616" y="215897"/>
                  </a:cubicBezTo>
                  <a:lnTo>
                    <a:pt x="5408317" y="210349"/>
                  </a:lnTo>
                  <a:cubicBezTo>
                    <a:pt x="5367081" y="203617"/>
                    <a:pt x="5346464" y="183132"/>
                    <a:pt x="5346546" y="148910"/>
                  </a:cubicBezTo>
                  <a:cubicBezTo>
                    <a:pt x="5346049" y="130569"/>
                    <a:pt x="5354910" y="113230"/>
                    <a:pt x="5369979" y="102789"/>
                  </a:cubicBezTo>
                  <a:cubicBezTo>
                    <a:pt x="5385629" y="91304"/>
                    <a:pt x="5407075" y="85566"/>
                    <a:pt x="5434400" y="85566"/>
                  </a:cubicBezTo>
                  <a:cubicBezTo>
                    <a:pt x="5453030" y="85251"/>
                    <a:pt x="5471578" y="88572"/>
                    <a:pt x="5488966" y="95336"/>
                  </a:cubicBezTo>
                  <a:cubicBezTo>
                    <a:pt x="5503457" y="100727"/>
                    <a:pt x="5516043" y="110299"/>
                    <a:pt x="5525068" y="122827"/>
                  </a:cubicBezTo>
                  <a:lnTo>
                    <a:pt x="5491947" y="152553"/>
                  </a:lnTo>
                  <a:cubicBezTo>
                    <a:pt x="5475884" y="136282"/>
                    <a:pt x="5453775" y="127530"/>
                    <a:pt x="5430922" y="128457"/>
                  </a:cubicBezTo>
                  <a:cubicBezTo>
                    <a:pt x="5412457" y="128457"/>
                    <a:pt x="5403266" y="134088"/>
                    <a:pt x="5403266" y="145018"/>
                  </a:cubicBezTo>
                  <a:cubicBezTo>
                    <a:pt x="5402934" y="149183"/>
                    <a:pt x="5404756" y="153224"/>
                    <a:pt x="5408068" y="155782"/>
                  </a:cubicBezTo>
                  <a:cubicBezTo>
                    <a:pt x="5413119" y="158871"/>
                    <a:pt x="5418750" y="160792"/>
                    <a:pt x="5424629" y="161413"/>
                  </a:cubicBezTo>
                  <a:lnTo>
                    <a:pt x="5464291" y="168285"/>
                  </a:lnTo>
                  <a:cubicBezTo>
                    <a:pt x="5481018" y="170016"/>
                    <a:pt x="5496667" y="177104"/>
                    <a:pt x="5509005" y="188489"/>
                  </a:cubicBezTo>
                  <a:cubicBezTo>
                    <a:pt x="5518941" y="199659"/>
                    <a:pt x="5524075" y="214299"/>
                    <a:pt x="5523247" y="229228"/>
                  </a:cubicBezTo>
                  <a:cubicBezTo>
                    <a:pt x="5523909" y="248231"/>
                    <a:pt x="5515132" y="266332"/>
                    <a:pt x="5499814" y="277585"/>
                  </a:cubicBezTo>
                  <a:cubicBezTo>
                    <a:pt x="5484164" y="289509"/>
                    <a:pt x="5462304" y="295470"/>
                    <a:pt x="5434234" y="295470"/>
                  </a:cubicBezTo>
                  <a:cubicBezTo>
                    <a:pt x="5413948" y="295950"/>
                    <a:pt x="5393909" y="291935"/>
                    <a:pt x="5375362" y="283712"/>
                  </a:cubicBezTo>
                  <a:close/>
                  <a:moveTo>
                    <a:pt x="5747973" y="205133"/>
                  </a:moveTo>
                  <a:lnTo>
                    <a:pt x="5608699" y="205133"/>
                  </a:lnTo>
                  <a:cubicBezTo>
                    <a:pt x="5608451" y="217288"/>
                    <a:pt x="5613170" y="229029"/>
                    <a:pt x="5621782" y="237591"/>
                  </a:cubicBezTo>
                  <a:cubicBezTo>
                    <a:pt x="5642648" y="255369"/>
                    <a:pt x="5674030" y="252835"/>
                    <a:pt x="5691833" y="231936"/>
                  </a:cubicBezTo>
                  <a:cubicBezTo>
                    <a:pt x="5694483" y="228765"/>
                    <a:pt x="5696801" y="225270"/>
                    <a:pt x="5698623" y="221527"/>
                  </a:cubicBezTo>
                  <a:lnTo>
                    <a:pt x="5745903" y="243222"/>
                  </a:lnTo>
                  <a:cubicBezTo>
                    <a:pt x="5738119" y="259567"/>
                    <a:pt x="5725451" y="273080"/>
                    <a:pt x="5709635" y="281891"/>
                  </a:cubicBezTo>
                  <a:cubicBezTo>
                    <a:pt x="5692660" y="291371"/>
                    <a:pt x="5673534" y="296166"/>
                    <a:pt x="5654075" y="295801"/>
                  </a:cubicBezTo>
                  <a:cubicBezTo>
                    <a:pt x="5620954" y="295801"/>
                    <a:pt x="5594954" y="286693"/>
                    <a:pt x="5576075" y="268477"/>
                  </a:cubicBezTo>
                  <a:cubicBezTo>
                    <a:pt x="5557196" y="250260"/>
                    <a:pt x="5547756" y="224981"/>
                    <a:pt x="5547756" y="192629"/>
                  </a:cubicBezTo>
                  <a:cubicBezTo>
                    <a:pt x="5547343" y="173005"/>
                    <a:pt x="5551566" y="153555"/>
                    <a:pt x="5560176" y="135910"/>
                  </a:cubicBezTo>
                  <a:cubicBezTo>
                    <a:pt x="5567960" y="120177"/>
                    <a:pt x="5580381" y="107161"/>
                    <a:pt x="5595699" y="98566"/>
                  </a:cubicBezTo>
                  <a:cubicBezTo>
                    <a:pt x="5612260" y="89582"/>
                    <a:pt x="5630890" y="85102"/>
                    <a:pt x="5649686" y="85566"/>
                  </a:cubicBezTo>
                  <a:cubicBezTo>
                    <a:pt x="5681234" y="85566"/>
                    <a:pt x="5705495" y="94318"/>
                    <a:pt x="5722470" y="111814"/>
                  </a:cubicBezTo>
                  <a:cubicBezTo>
                    <a:pt x="5739444" y="129310"/>
                    <a:pt x="5747973" y="153986"/>
                    <a:pt x="5747973" y="185840"/>
                  </a:cubicBezTo>
                  <a:close/>
                  <a:moveTo>
                    <a:pt x="5685788" y="168948"/>
                  </a:moveTo>
                  <a:lnTo>
                    <a:pt x="5685788" y="167375"/>
                  </a:lnTo>
                  <a:cubicBezTo>
                    <a:pt x="5686616" y="155741"/>
                    <a:pt x="5683139" y="144207"/>
                    <a:pt x="5676100" y="134916"/>
                  </a:cubicBezTo>
                  <a:cubicBezTo>
                    <a:pt x="5669062" y="127133"/>
                    <a:pt x="5658877" y="122984"/>
                    <a:pt x="5648444" y="123655"/>
                  </a:cubicBezTo>
                  <a:cubicBezTo>
                    <a:pt x="5637598" y="123067"/>
                    <a:pt x="5627081" y="127422"/>
                    <a:pt x="5619795" y="135496"/>
                  </a:cubicBezTo>
                  <a:cubicBezTo>
                    <a:pt x="5612425" y="144952"/>
                    <a:pt x="5608534" y="156635"/>
                    <a:pt x="5608699" y="168617"/>
                  </a:cubicBezTo>
                  <a:close/>
                  <a:moveTo>
                    <a:pt x="5823406" y="282719"/>
                  </a:moveTo>
                  <a:cubicBezTo>
                    <a:pt x="5807673" y="274380"/>
                    <a:pt x="5794757" y="261629"/>
                    <a:pt x="5786228" y="246037"/>
                  </a:cubicBezTo>
                  <a:cubicBezTo>
                    <a:pt x="5777285" y="228980"/>
                    <a:pt x="5772814" y="209910"/>
                    <a:pt x="5773227" y="190642"/>
                  </a:cubicBezTo>
                  <a:cubicBezTo>
                    <a:pt x="5773227" y="158018"/>
                    <a:pt x="5782750" y="132349"/>
                    <a:pt x="5801712" y="113636"/>
                  </a:cubicBezTo>
                  <a:cubicBezTo>
                    <a:pt x="5820674" y="94923"/>
                    <a:pt x="5846674" y="85566"/>
                    <a:pt x="5879546" y="85566"/>
                  </a:cubicBezTo>
                  <a:cubicBezTo>
                    <a:pt x="5902400" y="84564"/>
                    <a:pt x="5925005" y="91047"/>
                    <a:pt x="5943884" y="104031"/>
                  </a:cubicBezTo>
                  <a:cubicBezTo>
                    <a:pt x="5960858" y="116642"/>
                    <a:pt x="5971871" y="135587"/>
                    <a:pt x="5974604" y="156528"/>
                  </a:cubicBezTo>
                  <a:lnTo>
                    <a:pt x="5913992" y="168948"/>
                  </a:lnTo>
                  <a:cubicBezTo>
                    <a:pt x="5912998" y="158954"/>
                    <a:pt x="5908776" y="149547"/>
                    <a:pt x="5901986" y="142120"/>
                  </a:cubicBezTo>
                  <a:cubicBezTo>
                    <a:pt x="5895610" y="135843"/>
                    <a:pt x="5886833" y="132490"/>
                    <a:pt x="5877890" y="132846"/>
                  </a:cubicBezTo>
                  <a:cubicBezTo>
                    <a:pt x="5866380" y="132449"/>
                    <a:pt x="5855451" y="138096"/>
                    <a:pt x="5849075" y="147750"/>
                  </a:cubicBezTo>
                  <a:cubicBezTo>
                    <a:pt x="5841457" y="159989"/>
                    <a:pt x="5837814" y="174272"/>
                    <a:pt x="5838641" y="188655"/>
                  </a:cubicBezTo>
                  <a:cubicBezTo>
                    <a:pt x="5837731" y="203990"/>
                    <a:pt x="5841375" y="219259"/>
                    <a:pt x="5849075" y="232540"/>
                  </a:cubicBezTo>
                  <a:cubicBezTo>
                    <a:pt x="5855368" y="242543"/>
                    <a:pt x="5866463" y="248447"/>
                    <a:pt x="5878304" y="248024"/>
                  </a:cubicBezTo>
                  <a:cubicBezTo>
                    <a:pt x="5887329" y="248372"/>
                    <a:pt x="5896107" y="244886"/>
                    <a:pt x="5902400" y="238419"/>
                  </a:cubicBezTo>
                  <a:cubicBezTo>
                    <a:pt x="5909189" y="230644"/>
                    <a:pt x="5913412" y="220948"/>
                    <a:pt x="5914406" y="210680"/>
                  </a:cubicBezTo>
                  <a:lnTo>
                    <a:pt x="5974604" y="223929"/>
                  </a:lnTo>
                  <a:cubicBezTo>
                    <a:pt x="5971706" y="244903"/>
                    <a:pt x="5960445" y="263790"/>
                    <a:pt x="5943304" y="276260"/>
                  </a:cubicBezTo>
                  <a:cubicBezTo>
                    <a:pt x="5924508" y="289715"/>
                    <a:pt x="5901820" y="296588"/>
                    <a:pt x="5878719" y="295801"/>
                  </a:cubicBezTo>
                  <a:cubicBezTo>
                    <a:pt x="5859342" y="296182"/>
                    <a:pt x="5840215" y="291628"/>
                    <a:pt x="5823074" y="282553"/>
                  </a:cubicBezTo>
                  <a:close/>
                  <a:moveTo>
                    <a:pt x="6008718" y="220368"/>
                  </a:moveTo>
                  <a:lnTo>
                    <a:pt x="6008718" y="90368"/>
                  </a:lnTo>
                  <a:lnTo>
                    <a:pt x="6072890" y="90368"/>
                  </a:lnTo>
                  <a:lnTo>
                    <a:pt x="6072890" y="209190"/>
                  </a:lnTo>
                  <a:cubicBezTo>
                    <a:pt x="6072228" y="219110"/>
                    <a:pt x="6074794" y="228980"/>
                    <a:pt x="6080343" y="237260"/>
                  </a:cubicBezTo>
                  <a:cubicBezTo>
                    <a:pt x="6085393" y="243851"/>
                    <a:pt x="6093508" y="247461"/>
                    <a:pt x="6101788" y="246865"/>
                  </a:cubicBezTo>
                  <a:cubicBezTo>
                    <a:pt x="6111394" y="247304"/>
                    <a:pt x="6120667" y="243048"/>
                    <a:pt x="6126629" y="235438"/>
                  </a:cubicBezTo>
                  <a:cubicBezTo>
                    <a:pt x="6133005" y="226678"/>
                    <a:pt x="6136151" y="216021"/>
                    <a:pt x="6135654" y="205215"/>
                  </a:cubicBezTo>
                  <a:lnTo>
                    <a:pt x="6135654" y="90203"/>
                  </a:lnTo>
                  <a:lnTo>
                    <a:pt x="6200240" y="90203"/>
                  </a:lnTo>
                  <a:lnTo>
                    <a:pt x="6200240" y="290751"/>
                  </a:lnTo>
                  <a:lnTo>
                    <a:pt x="6138884" y="290751"/>
                  </a:lnTo>
                  <a:lnTo>
                    <a:pt x="6138884" y="254235"/>
                  </a:lnTo>
                  <a:cubicBezTo>
                    <a:pt x="6134330" y="266696"/>
                    <a:pt x="6125884" y="277337"/>
                    <a:pt x="6114788" y="284540"/>
                  </a:cubicBezTo>
                  <a:cubicBezTo>
                    <a:pt x="6103362" y="291976"/>
                    <a:pt x="6089947" y="295843"/>
                    <a:pt x="6076285" y="295636"/>
                  </a:cubicBezTo>
                  <a:cubicBezTo>
                    <a:pt x="6030992" y="295636"/>
                    <a:pt x="6008387" y="270489"/>
                    <a:pt x="6008387" y="220203"/>
                  </a:cubicBezTo>
                  <a:close/>
                  <a:moveTo>
                    <a:pt x="6314426" y="142120"/>
                  </a:moveTo>
                  <a:cubicBezTo>
                    <a:pt x="6318400" y="125948"/>
                    <a:pt x="6327011" y="111293"/>
                    <a:pt x="6339266" y="99973"/>
                  </a:cubicBezTo>
                  <a:cubicBezTo>
                    <a:pt x="6351106" y="90103"/>
                    <a:pt x="6366177" y="84969"/>
                    <a:pt x="6381578" y="85566"/>
                  </a:cubicBezTo>
                  <a:lnTo>
                    <a:pt x="6385553" y="85566"/>
                  </a:lnTo>
                  <a:lnTo>
                    <a:pt x="6385553" y="146923"/>
                  </a:lnTo>
                  <a:cubicBezTo>
                    <a:pt x="6382902" y="146923"/>
                    <a:pt x="6378845" y="146923"/>
                    <a:pt x="6373546" y="146923"/>
                  </a:cubicBezTo>
                  <a:cubicBezTo>
                    <a:pt x="6359552" y="146111"/>
                    <a:pt x="6345724" y="150400"/>
                    <a:pt x="6334629" y="159012"/>
                  </a:cubicBezTo>
                  <a:cubicBezTo>
                    <a:pt x="6328667" y="164750"/>
                    <a:pt x="6324361" y="172028"/>
                    <a:pt x="6322208" y="180044"/>
                  </a:cubicBezTo>
                  <a:cubicBezTo>
                    <a:pt x="6319642" y="189657"/>
                    <a:pt x="6318400" y="199576"/>
                    <a:pt x="6318566" y="209521"/>
                  </a:cubicBezTo>
                  <a:lnTo>
                    <a:pt x="6318566" y="291330"/>
                  </a:lnTo>
                  <a:lnTo>
                    <a:pt x="6253979" y="291330"/>
                  </a:lnTo>
                  <a:lnTo>
                    <a:pt x="6253979" y="90203"/>
                  </a:lnTo>
                  <a:lnTo>
                    <a:pt x="6314011" y="90203"/>
                  </a:lnTo>
                  <a:close/>
                  <a:moveTo>
                    <a:pt x="6602412" y="205133"/>
                  </a:moveTo>
                  <a:lnTo>
                    <a:pt x="6463056" y="205133"/>
                  </a:lnTo>
                  <a:cubicBezTo>
                    <a:pt x="6462724" y="217296"/>
                    <a:pt x="6467444" y="229054"/>
                    <a:pt x="6476138" y="237591"/>
                  </a:cubicBezTo>
                  <a:cubicBezTo>
                    <a:pt x="6497087" y="255336"/>
                    <a:pt x="6528387" y="252752"/>
                    <a:pt x="6546190" y="231828"/>
                  </a:cubicBezTo>
                  <a:cubicBezTo>
                    <a:pt x="6548839" y="228690"/>
                    <a:pt x="6551075" y="225229"/>
                    <a:pt x="6552896" y="221527"/>
                  </a:cubicBezTo>
                  <a:lnTo>
                    <a:pt x="6600259" y="243222"/>
                  </a:lnTo>
                  <a:cubicBezTo>
                    <a:pt x="6592476" y="259550"/>
                    <a:pt x="6579807" y="273064"/>
                    <a:pt x="6563991" y="281891"/>
                  </a:cubicBezTo>
                  <a:cubicBezTo>
                    <a:pt x="6547018" y="291363"/>
                    <a:pt x="6527890" y="296166"/>
                    <a:pt x="6508431" y="295801"/>
                  </a:cubicBezTo>
                  <a:cubicBezTo>
                    <a:pt x="6475310" y="295801"/>
                    <a:pt x="6449310" y="286693"/>
                    <a:pt x="6430349" y="268477"/>
                  </a:cubicBezTo>
                  <a:cubicBezTo>
                    <a:pt x="6411387" y="250260"/>
                    <a:pt x="6402030" y="224981"/>
                    <a:pt x="6402113" y="192629"/>
                  </a:cubicBezTo>
                  <a:cubicBezTo>
                    <a:pt x="6401699" y="173005"/>
                    <a:pt x="6405922" y="153555"/>
                    <a:pt x="6414534" y="135910"/>
                  </a:cubicBezTo>
                  <a:cubicBezTo>
                    <a:pt x="6422316" y="120177"/>
                    <a:pt x="6434737" y="107161"/>
                    <a:pt x="6450056" y="98566"/>
                  </a:cubicBezTo>
                  <a:cubicBezTo>
                    <a:pt x="6466617" y="89598"/>
                    <a:pt x="6485164" y="85119"/>
                    <a:pt x="6503960" y="85566"/>
                  </a:cubicBezTo>
                  <a:cubicBezTo>
                    <a:pt x="6535508" y="85566"/>
                    <a:pt x="6559769" y="94318"/>
                    <a:pt x="6576826" y="111814"/>
                  </a:cubicBezTo>
                  <a:cubicBezTo>
                    <a:pt x="6593884" y="129310"/>
                    <a:pt x="6602329" y="153986"/>
                    <a:pt x="6602247" y="185840"/>
                  </a:cubicBezTo>
                  <a:close/>
                  <a:moveTo>
                    <a:pt x="6540227" y="168948"/>
                  </a:moveTo>
                  <a:lnTo>
                    <a:pt x="6540227" y="167375"/>
                  </a:lnTo>
                  <a:cubicBezTo>
                    <a:pt x="6541056" y="155749"/>
                    <a:pt x="6537661" y="144223"/>
                    <a:pt x="6530623" y="134916"/>
                  </a:cubicBezTo>
                  <a:cubicBezTo>
                    <a:pt x="6523585" y="127133"/>
                    <a:pt x="6513399" y="122984"/>
                    <a:pt x="6502966" y="123655"/>
                  </a:cubicBezTo>
                  <a:cubicBezTo>
                    <a:pt x="6492119" y="123067"/>
                    <a:pt x="6481520" y="127414"/>
                    <a:pt x="6474234" y="135496"/>
                  </a:cubicBezTo>
                  <a:cubicBezTo>
                    <a:pt x="6466947" y="144985"/>
                    <a:pt x="6463056" y="156652"/>
                    <a:pt x="6463221" y="168617"/>
                  </a:cubicBezTo>
                  <a:close/>
                  <a:moveTo>
                    <a:pt x="6807846" y="61305"/>
                  </a:moveTo>
                  <a:lnTo>
                    <a:pt x="6740859" y="61305"/>
                  </a:lnTo>
                  <a:lnTo>
                    <a:pt x="6740859" y="2763"/>
                  </a:lnTo>
                  <a:lnTo>
                    <a:pt x="6807846" y="2763"/>
                  </a:lnTo>
                  <a:close/>
                  <a:moveTo>
                    <a:pt x="6806603" y="290751"/>
                  </a:moveTo>
                  <a:lnTo>
                    <a:pt x="6742017" y="290751"/>
                  </a:lnTo>
                  <a:lnTo>
                    <a:pt x="6742017" y="90203"/>
                  </a:lnTo>
                  <a:lnTo>
                    <a:pt x="6806603" y="90203"/>
                  </a:lnTo>
                  <a:close/>
                  <a:moveTo>
                    <a:pt x="6835501" y="133426"/>
                  </a:moveTo>
                  <a:lnTo>
                    <a:pt x="6835501" y="90534"/>
                  </a:lnTo>
                  <a:lnTo>
                    <a:pt x="6870444" y="90534"/>
                  </a:lnTo>
                  <a:lnTo>
                    <a:pt x="6870444" y="42343"/>
                  </a:lnTo>
                  <a:lnTo>
                    <a:pt x="6934616" y="17502"/>
                  </a:lnTo>
                  <a:lnTo>
                    <a:pt x="6934616" y="90534"/>
                  </a:lnTo>
                  <a:lnTo>
                    <a:pt x="6982310" y="90534"/>
                  </a:lnTo>
                  <a:lnTo>
                    <a:pt x="6982310" y="133426"/>
                  </a:lnTo>
                  <a:lnTo>
                    <a:pt x="6934616" y="133426"/>
                  </a:lnTo>
                  <a:lnTo>
                    <a:pt x="6934616" y="211260"/>
                  </a:lnTo>
                  <a:cubicBezTo>
                    <a:pt x="6934616" y="231629"/>
                    <a:pt x="6944387" y="241731"/>
                    <a:pt x="6963928" y="241731"/>
                  </a:cubicBezTo>
                  <a:cubicBezTo>
                    <a:pt x="6970138" y="241673"/>
                    <a:pt x="6976266" y="241003"/>
                    <a:pt x="6982310" y="239744"/>
                  </a:cubicBezTo>
                  <a:lnTo>
                    <a:pt x="6982310" y="290751"/>
                  </a:lnTo>
                  <a:cubicBezTo>
                    <a:pt x="6970304" y="293168"/>
                    <a:pt x="6958132" y="294501"/>
                    <a:pt x="6945878" y="294725"/>
                  </a:cubicBezTo>
                  <a:cubicBezTo>
                    <a:pt x="6919629" y="294725"/>
                    <a:pt x="6900501" y="288987"/>
                    <a:pt x="6888495" y="277502"/>
                  </a:cubicBezTo>
                  <a:cubicBezTo>
                    <a:pt x="6876406" y="265992"/>
                    <a:pt x="6870444" y="249018"/>
                    <a:pt x="6870444" y="226496"/>
                  </a:cubicBezTo>
                  <a:lnTo>
                    <a:pt x="6870444" y="133094"/>
                  </a:lnTo>
                  <a:close/>
                  <a:moveTo>
                    <a:pt x="7015265" y="225337"/>
                  </a:moveTo>
                  <a:lnTo>
                    <a:pt x="7083826" y="225337"/>
                  </a:lnTo>
                  <a:lnTo>
                    <a:pt x="7083826" y="291082"/>
                  </a:lnTo>
                  <a:lnTo>
                    <a:pt x="7015265" y="291082"/>
                  </a:lnTo>
                  <a:close/>
                </a:path>
              </a:pathLst>
            </a:custGeom>
            <a:solidFill>
              <a:schemeClr val="bg1"/>
            </a:solidFill>
            <a:ln w="8279" cap="flat">
              <a:noFill/>
              <a:prstDash val="solid"/>
              <a:miter/>
            </a:ln>
          </p:spPr>
          <p:txBody>
            <a:bodyPr rtlCol="0" anchor="ctr"/>
            <a:lstStyle/>
            <a:p>
              <a:endParaRPr lang="en-IN"/>
            </a:p>
          </p:txBody>
        </p:sp>
      </p:grpSp>
      <p:grpSp>
        <p:nvGrpSpPr>
          <p:cNvPr id="18" name="Group 17">
            <a:extLst>
              <a:ext uri="{FF2B5EF4-FFF2-40B4-BE49-F238E27FC236}">
                <a16:creationId xmlns:a16="http://schemas.microsoft.com/office/drawing/2014/main" id="{CC8FF2C3-7CA8-4784-868C-98A2A9B4482D}"/>
              </a:ext>
            </a:extLst>
          </p:cNvPr>
          <p:cNvGrpSpPr/>
          <p:nvPr userDrawn="1"/>
        </p:nvGrpSpPr>
        <p:grpSpPr>
          <a:xfrm>
            <a:off x="1106995" y="6026318"/>
            <a:ext cx="1922400" cy="248400"/>
            <a:chOff x="2087541" y="-1621965"/>
            <a:chExt cx="12192054" cy="1578711"/>
          </a:xfrm>
        </p:grpSpPr>
        <p:sp>
          <p:nvSpPr>
            <p:cNvPr id="19" name="Freeform: Shape 18">
              <a:extLst>
                <a:ext uri="{FF2B5EF4-FFF2-40B4-BE49-F238E27FC236}">
                  <a16:creationId xmlns:a16="http://schemas.microsoft.com/office/drawing/2014/main" id="{33311E0F-D2AB-4FA8-B3EA-1336D1416463}"/>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3FE7745D-1EE4-4FD9-9132-E87A48990821}"/>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C287F32-2B02-4CBE-8A85-28CF5F81EC0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2" name="Group 11">
            <a:extLst>
              <a:ext uri="{FF2B5EF4-FFF2-40B4-BE49-F238E27FC236}">
                <a16:creationId xmlns:a16="http://schemas.microsoft.com/office/drawing/2014/main" id="{553C7A84-8CF5-4854-A431-4B6EEC8CBD7F}"/>
              </a:ext>
            </a:extLst>
          </p:cNvPr>
          <p:cNvGrpSpPr/>
          <p:nvPr userDrawn="1"/>
        </p:nvGrpSpPr>
        <p:grpSpPr>
          <a:xfrm>
            <a:off x="12571367" y="0"/>
            <a:ext cx="1872208" cy="2313645"/>
            <a:chOff x="12674314" y="6424422"/>
            <a:chExt cx="2870527" cy="3547352"/>
          </a:xfrm>
        </p:grpSpPr>
        <p:sp>
          <p:nvSpPr>
            <p:cNvPr id="14" name="Freeform: Shape 13">
              <a:extLst>
                <a:ext uri="{FF2B5EF4-FFF2-40B4-BE49-F238E27FC236}">
                  <a16:creationId xmlns:a16="http://schemas.microsoft.com/office/drawing/2014/main" id="{5662AB37-F5B7-4D68-B9A9-5CD2A6FA297F}"/>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Text Placeholder 15">
              <a:extLst>
                <a:ext uri="{FF2B5EF4-FFF2-40B4-BE49-F238E27FC236}">
                  <a16:creationId xmlns:a16="http://schemas.microsoft.com/office/drawing/2014/main" id="{4C7A2E6C-C97F-4F0F-8010-C7CB53216D32}"/>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3381518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1">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B7D8D0B3-13F9-41BE-AB9C-CF894D6A8760}"/>
              </a:ext>
            </a:extLst>
          </p:cNvPr>
          <p:cNvSpPr/>
          <p:nvPr userDrawn="1"/>
        </p:nvSpPr>
        <p:spPr>
          <a:xfrm>
            <a:off x="0" y="0"/>
            <a:ext cx="12192000" cy="6858000"/>
          </a:xfrm>
          <a:custGeom>
            <a:avLst/>
            <a:gdLst>
              <a:gd name="connsiteX0" fmla="*/ 0 w 11811000"/>
              <a:gd name="connsiteY0" fmla="*/ 0 h 6477000"/>
              <a:gd name="connsiteX1" fmla="*/ 11811000 w 11811000"/>
              <a:gd name="connsiteY1" fmla="*/ 0 h 6477000"/>
              <a:gd name="connsiteX2" fmla="*/ 11811000 w 11811000"/>
              <a:gd name="connsiteY2" fmla="*/ 6477000 h 6477000"/>
              <a:gd name="connsiteX3" fmla="*/ 0 w 11811000"/>
              <a:gd name="connsiteY3" fmla="*/ 6477000 h 6477000"/>
            </a:gdLst>
            <a:ahLst/>
            <a:cxnLst>
              <a:cxn ang="0">
                <a:pos x="connsiteX0" y="connsiteY0"/>
              </a:cxn>
              <a:cxn ang="0">
                <a:pos x="connsiteX1" y="connsiteY1"/>
              </a:cxn>
              <a:cxn ang="0">
                <a:pos x="connsiteX2" y="connsiteY2"/>
              </a:cxn>
              <a:cxn ang="0">
                <a:pos x="connsiteX3" y="connsiteY3"/>
              </a:cxn>
            </a:cxnLst>
            <a:rect l="l" t="t" r="r" b="b"/>
            <a:pathLst>
              <a:path w="11811000" h="6477000">
                <a:moveTo>
                  <a:pt x="0" y="0"/>
                </a:moveTo>
                <a:lnTo>
                  <a:pt x="11811000" y="0"/>
                </a:lnTo>
                <a:lnTo>
                  <a:pt x="11811000" y="6477000"/>
                </a:lnTo>
                <a:lnTo>
                  <a:pt x="0" y="6477000"/>
                </a:lnTo>
                <a:close/>
              </a:path>
            </a:pathLst>
          </a:custGeom>
          <a:solidFill>
            <a:schemeClr val="tx2"/>
          </a:solidFill>
          <a:ln w="3175" cap="flat">
            <a:noFill/>
            <a:prstDash val="solid"/>
            <a:miter/>
          </a:ln>
        </p:spPr>
        <p:txBody>
          <a:bodyPr rtlCol="0" anchor="ctr"/>
          <a:lstStyle/>
          <a:p>
            <a:endParaRPr lang="en-IN"/>
          </a:p>
        </p:txBody>
      </p:sp>
      <p:sp>
        <p:nvSpPr>
          <p:cNvPr id="23" name="Title 1">
            <a:extLst>
              <a:ext uri="{FF2B5EF4-FFF2-40B4-BE49-F238E27FC236}">
                <a16:creationId xmlns:a16="http://schemas.microsoft.com/office/drawing/2014/main" id="{8D98347D-3AA0-45DE-BFEA-788CA7A64E33}"/>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2"/>
                </a:solidFill>
              </a:rPr>
              <a:t>Take your application security to the next level</a:t>
            </a:r>
          </a:p>
          <a:p>
            <a:pPr algn="l"/>
            <a:r>
              <a:rPr lang="en-GB" sz="1600" b="0" dirty="0">
                <a:solidFill>
                  <a:schemeClr val="bg1"/>
                </a:solidFill>
                <a:hlinkClick r:id="rId2">
                  <a:extLst>
                    <a:ext uri="{A12FA001-AC4F-418D-AE19-62706E023703}">
                      <ahyp:hlinkClr xmlns:ahyp="http://schemas.microsoft.com/office/drawing/2018/hyperlinkcolor" val="tx"/>
                    </a:ext>
                  </a:extLst>
                </a:hlinkClick>
              </a:rPr>
              <a:t>checkmarx.com</a:t>
            </a:r>
            <a:endParaRPr lang="en-GB" sz="1600" b="0" dirty="0">
              <a:solidFill>
                <a:schemeClr val="bg1"/>
              </a:solidFill>
            </a:endParaRPr>
          </a:p>
          <a:p>
            <a:pPr algn="l"/>
            <a:endParaRPr lang="en-GB" sz="1600" b="0" dirty="0">
              <a:solidFill>
                <a:schemeClr val="bg1"/>
              </a:solidFill>
            </a:endParaRPr>
          </a:p>
          <a:p>
            <a:pPr algn="l"/>
            <a:r>
              <a:rPr lang="en-GB" sz="1600" b="0" dirty="0">
                <a:solidFill>
                  <a:schemeClr val="bg2"/>
                </a:solidFill>
              </a:rPr>
              <a:t>Follow us on</a:t>
            </a:r>
          </a:p>
          <a:p>
            <a:pPr algn="l"/>
            <a:r>
              <a:rPr lang="en-GB" sz="1600" b="0" dirty="0">
                <a:solidFill>
                  <a:schemeClr val="bg1"/>
                </a:solidFill>
                <a:hlinkClick r:id="rId3">
                  <a:extLst>
                    <a:ext uri="{A12FA001-AC4F-418D-AE19-62706E023703}">
                      <ahyp:hlinkClr xmlns:ahyp="http://schemas.microsoft.com/office/drawing/2018/hyperlinkcolor" val="tx"/>
                    </a:ext>
                  </a:extLst>
                </a:hlinkClick>
              </a:rPr>
              <a:t>LinkedIn/</a:t>
            </a:r>
            <a:r>
              <a:rPr lang="en-GB" sz="1600" b="0" dirty="0" err="1">
                <a:solidFill>
                  <a:schemeClr val="bg1"/>
                </a:solidFill>
                <a:hlinkClick r:id="rId3">
                  <a:extLst>
                    <a:ext uri="{A12FA001-AC4F-418D-AE19-62706E023703}">
                      <ahyp:hlinkClr xmlns:ahyp="http://schemas.microsoft.com/office/drawing/2018/hyperlinkcolor" val="tx"/>
                    </a:ext>
                  </a:extLst>
                </a:hlinkClick>
              </a:rPr>
              <a:t>checkmarx</a:t>
            </a:r>
            <a:r>
              <a:rPr lang="en-GB" sz="1600" b="0" dirty="0">
                <a:solidFill>
                  <a:schemeClr val="bg1"/>
                </a:solidFill>
                <a:hlinkClick r:id="rId3">
                  <a:extLst>
                    <a:ext uri="{A12FA001-AC4F-418D-AE19-62706E023703}">
                      <ahyp:hlinkClr xmlns:ahyp="http://schemas.microsoft.com/office/drawing/2018/hyperlinkcolor" val="tx"/>
                    </a:ext>
                  </a:extLst>
                </a:hlinkClick>
              </a:rPr>
              <a:t> </a:t>
            </a:r>
            <a:r>
              <a:rPr lang="en-GB" sz="1600" b="0" dirty="0">
                <a:solidFill>
                  <a:schemeClr val="bg1"/>
                </a:solidFill>
              </a:rPr>
              <a:t>and </a:t>
            </a:r>
            <a:r>
              <a:rPr lang="en-GB" sz="1600" b="0" dirty="0">
                <a:solidFill>
                  <a:schemeClr val="bg1"/>
                </a:solidFill>
                <a:hlinkClick r:id="rId4">
                  <a:extLst>
                    <a:ext uri="{A12FA001-AC4F-418D-AE19-62706E023703}">
                      <ahyp:hlinkClr xmlns:ahyp="http://schemas.microsoft.com/office/drawing/2018/hyperlinkcolor" val="tx"/>
                    </a:ext>
                  </a:extLst>
                </a:hlinkClick>
              </a:rPr>
              <a:t>Twitter/</a:t>
            </a:r>
            <a:r>
              <a:rPr lang="en-GB" sz="1600" b="0" dirty="0" err="1">
                <a:solidFill>
                  <a:schemeClr val="bg1"/>
                </a:solidFill>
                <a:hlinkClick r:id="rId4">
                  <a:extLst>
                    <a:ext uri="{A12FA001-AC4F-418D-AE19-62706E023703}">
                      <ahyp:hlinkClr xmlns:ahyp="http://schemas.microsoft.com/office/drawing/2018/hyperlinkcolor" val="tx"/>
                    </a:ext>
                  </a:extLst>
                </a:hlinkClick>
              </a:rPr>
              <a:t>checkmarx</a:t>
            </a:r>
            <a:endParaRPr lang="en-GB" sz="1600" b="0" dirty="0">
              <a:solidFill>
                <a:schemeClr val="bg1"/>
              </a:solidFill>
            </a:endParaRPr>
          </a:p>
        </p:txBody>
      </p:sp>
      <p:sp>
        <p:nvSpPr>
          <p:cNvPr id="14" name="Title 1">
            <a:extLst>
              <a:ext uri="{FF2B5EF4-FFF2-40B4-BE49-F238E27FC236}">
                <a16:creationId xmlns:a16="http://schemas.microsoft.com/office/drawing/2014/main" id="{5407FEF2-3BEB-42C0-85E5-D78F9BE28C01}"/>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t>Thank you</a:t>
            </a:r>
          </a:p>
        </p:txBody>
      </p:sp>
      <p:sp>
        <p:nvSpPr>
          <p:cNvPr id="10" name="Title 1">
            <a:extLst>
              <a:ext uri="{FF2B5EF4-FFF2-40B4-BE49-F238E27FC236}">
                <a16:creationId xmlns:a16="http://schemas.microsoft.com/office/drawing/2014/main" id="{12467F06-9880-4619-8A73-969437899C74}"/>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t>Questions. Feedback. Contact details.</a:t>
            </a:r>
          </a:p>
        </p:txBody>
      </p:sp>
      <p:sp>
        <p:nvSpPr>
          <p:cNvPr id="29" name="Freeform: Shape 28">
            <a:extLst>
              <a:ext uri="{FF2B5EF4-FFF2-40B4-BE49-F238E27FC236}">
                <a16:creationId xmlns:a16="http://schemas.microsoft.com/office/drawing/2014/main" id="{4A517E83-7AFB-499F-BEC5-41879B44CC05}"/>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bg2"/>
          </a:solidFill>
          <a:ln w="317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3B8ADBF5-394C-4AFB-84CB-D5B3A7A7B84D}"/>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bg2"/>
          </a:solidFill>
          <a:ln w="3175"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837F0405-69BD-426A-9C7E-9C0135135738}"/>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bg2"/>
          </a:solidFill>
          <a:ln w="3175"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DF258647-18F9-472A-A5CA-9704BCBB090A}"/>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bg2"/>
          </a:solidFill>
          <a:ln w="3175"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13739601-53FE-443C-AB11-DB3980D9A414}"/>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bg2"/>
          </a:solidFill>
          <a:ln w="317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4E8DBB51-DDC2-4FFA-A375-89CFFF42F80A}"/>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bg2"/>
          </a:solidFill>
          <a:ln w="3175" cap="flat">
            <a:noFill/>
            <a:prstDash val="solid"/>
            <a:miter/>
          </a:ln>
        </p:spPr>
        <p:txBody>
          <a:bodyPr rtlCol="0" anchor="ctr"/>
          <a:lstStyle/>
          <a:p>
            <a:endParaRPr lang="en-IN"/>
          </a:p>
        </p:txBody>
      </p:sp>
      <p:grpSp>
        <p:nvGrpSpPr>
          <p:cNvPr id="21" name="Group 20">
            <a:extLst>
              <a:ext uri="{FF2B5EF4-FFF2-40B4-BE49-F238E27FC236}">
                <a16:creationId xmlns:a16="http://schemas.microsoft.com/office/drawing/2014/main" id="{F56D8B21-64E7-4B07-9B24-DB1E43D88F15}"/>
              </a:ext>
            </a:extLst>
          </p:cNvPr>
          <p:cNvGrpSpPr/>
          <p:nvPr userDrawn="1"/>
        </p:nvGrpSpPr>
        <p:grpSpPr>
          <a:xfrm>
            <a:off x="1106995" y="1114669"/>
            <a:ext cx="1921955" cy="248868"/>
            <a:chOff x="2087541" y="-1621965"/>
            <a:chExt cx="12192054" cy="1578711"/>
          </a:xfrm>
        </p:grpSpPr>
        <p:sp>
          <p:nvSpPr>
            <p:cNvPr id="22" name="Freeform: Shape 21">
              <a:extLst>
                <a:ext uri="{FF2B5EF4-FFF2-40B4-BE49-F238E27FC236}">
                  <a16:creationId xmlns:a16="http://schemas.microsoft.com/office/drawing/2014/main" id="{8DCBDFE5-45A0-45A8-9F54-5DCB54534CDA}"/>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bg1"/>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4D23DE77-16D3-4B5D-9E76-377363C09E7C}"/>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BC4FAFC1-0A06-45AA-8F34-39B36BE6B487}"/>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grpSp>
        <p:nvGrpSpPr>
          <p:cNvPr id="16" name="Group 15">
            <a:extLst>
              <a:ext uri="{FF2B5EF4-FFF2-40B4-BE49-F238E27FC236}">
                <a16:creationId xmlns:a16="http://schemas.microsoft.com/office/drawing/2014/main" id="{B85C9868-5713-4962-9943-FEA84C62774C}"/>
              </a:ext>
            </a:extLst>
          </p:cNvPr>
          <p:cNvGrpSpPr/>
          <p:nvPr userDrawn="1"/>
        </p:nvGrpSpPr>
        <p:grpSpPr>
          <a:xfrm>
            <a:off x="12571367" y="0"/>
            <a:ext cx="1872208" cy="2313645"/>
            <a:chOff x="12674314" y="6424422"/>
            <a:chExt cx="2870527" cy="3547352"/>
          </a:xfrm>
        </p:grpSpPr>
        <p:sp>
          <p:nvSpPr>
            <p:cNvPr id="17" name="Freeform: Shape 16">
              <a:extLst>
                <a:ext uri="{FF2B5EF4-FFF2-40B4-BE49-F238E27FC236}">
                  <a16:creationId xmlns:a16="http://schemas.microsoft.com/office/drawing/2014/main" id="{3EF138FD-E5D0-4779-BE13-387DE5AB3123}"/>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8" name="Text Placeholder 15">
              <a:extLst>
                <a:ext uri="{FF2B5EF4-FFF2-40B4-BE49-F238E27FC236}">
                  <a16:creationId xmlns:a16="http://schemas.microsoft.com/office/drawing/2014/main" id="{9339D035-AC8E-4765-AF9D-354A3A512ABF}"/>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pic>
        <p:nvPicPr>
          <p:cNvPr id="3" name="Picture 2" descr="Diagram&#10;&#10;Description automatically generated">
            <a:extLst>
              <a:ext uri="{FF2B5EF4-FFF2-40B4-BE49-F238E27FC236}">
                <a16:creationId xmlns:a16="http://schemas.microsoft.com/office/drawing/2014/main" id="{5210EB4D-7241-4D4D-8925-FD5EDAEF24E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7381698" y="0"/>
            <a:ext cx="4810302" cy="6858000"/>
          </a:xfrm>
          <a:prstGeom prst="rect">
            <a:avLst/>
          </a:prstGeom>
        </p:spPr>
      </p:pic>
    </p:spTree>
    <p:extLst>
      <p:ext uri="{BB962C8B-B14F-4D97-AF65-F5344CB8AC3E}">
        <p14:creationId xmlns:p14="http://schemas.microsoft.com/office/powerpoint/2010/main" val="3186748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50"/>
                                        <p:tgtEl>
                                          <p:spTgt spid="3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150"/>
                                        <p:tgtEl>
                                          <p:spTgt spid="29"/>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150"/>
                                        <p:tgtEl>
                                          <p:spTgt spid="32"/>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50"/>
                                        <p:tgtEl>
                                          <p:spTgt spid="33"/>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150"/>
                                        <p:tgtEl>
                                          <p:spTgt spid="34"/>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Title slide1">
    <p:spTree>
      <p:nvGrpSpPr>
        <p:cNvPr id="1" name=""/>
        <p:cNvGrpSpPr/>
        <p:nvPr/>
      </p:nvGrpSpPr>
      <p:grpSpPr>
        <a:xfrm>
          <a:off x="0" y="0"/>
          <a:ext cx="0" cy="0"/>
          <a:chOff x="0" y="0"/>
          <a:chExt cx="0" cy="0"/>
        </a:xfrm>
      </p:grpSpPr>
      <p:pic>
        <p:nvPicPr>
          <p:cNvPr id="4" name="Picture 3" descr="A person holding a cup and a cell phone&#10;&#10;Description automatically generated with medium confidence">
            <a:extLst>
              <a:ext uri="{FF2B5EF4-FFF2-40B4-BE49-F238E27FC236}">
                <a16:creationId xmlns:a16="http://schemas.microsoft.com/office/drawing/2014/main" id="{A26E30D2-5207-45DF-B658-23F4BDABAA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C873E9EB-132E-4BC8-BA1F-0AE9CE02E28A}"/>
              </a:ext>
            </a:extLst>
          </p:cNvPr>
          <p:cNvSpPr txBox="1">
            <a:spLocks/>
          </p:cNvSpPr>
          <p:nvPr userDrawn="1"/>
        </p:nvSpPr>
        <p:spPr>
          <a:xfrm>
            <a:off x="1108075" y="5082104"/>
            <a:ext cx="4627885" cy="1231106"/>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600" b="0" dirty="0">
                <a:solidFill>
                  <a:schemeClr val="bg1"/>
                </a:solidFill>
              </a:rPr>
              <a:t>Take yo</a:t>
            </a:r>
            <a:r>
              <a:rPr lang="en-GB" sz="1600" b="0" kern="1200" dirty="0">
                <a:solidFill>
                  <a:schemeClr val="bg1"/>
                </a:solidFill>
                <a:latin typeface="+mn-lt"/>
                <a:ea typeface="GT America LCG Bl" panose="00000A00000000000000" pitchFamily="2" charset="0"/>
                <a:cs typeface="+mj-cs"/>
              </a:rPr>
              <a:t>ur application </a:t>
            </a:r>
            <a:r>
              <a:rPr lang="en-GB" sz="1600" b="0" dirty="0">
                <a:solidFill>
                  <a:schemeClr val="bg1"/>
                </a:solidFill>
              </a:rPr>
              <a:t>security to the next level</a:t>
            </a:r>
          </a:p>
          <a:p>
            <a:pPr algn="l"/>
            <a:r>
              <a:rPr lang="en-GB" sz="1600" b="0" dirty="0">
                <a:solidFill>
                  <a:schemeClr val="tx2"/>
                </a:solidFill>
                <a:hlinkClick r:id="rId3">
                  <a:extLst>
                    <a:ext uri="{A12FA001-AC4F-418D-AE19-62706E023703}">
                      <ahyp:hlinkClr xmlns:ahyp="http://schemas.microsoft.com/office/drawing/2018/hyperlinkcolor" val="tx"/>
                    </a:ext>
                  </a:extLst>
                </a:hlinkClick>
              </a:rPr>
              <a:t>checkmarx.com</a:t>
            </a:r>
            <a:endParaRPr lang="en-GB" sz="1600" b="0" dirty="0">
              <a:solidFill>
                <a:schemeClr val="tx2"/>
              </a:solidFill>
            </a:endParaRPr>
          </a:p>
          <a:p>
            <a:pPr algn="l"/>
            <a:endParaRPr lang="en-GB" sz="1600" b="0" dirty="0">
              <a:solidFill>
                <a:schemeClr val="bg1"/>
              </a:solidFill>
            </a:endParaRPr>
          </a:p>
          <a:p>
            <a:pPr algn="l"/>
            <a:r>
              <a:rPr lang="en-GB" sz="1600" b="0" dirty="0">
                <a:solidFill>
                  <a:schemeClr val="bg1"/>
                </a:solidFill>
              </a:rPr>
              <a:t>Follow us on</a:t>
            </a:r>
          </a:p>
          <a:p>
            <a:pPr algn="l"/>
            <a:r>
              <a:rPr lang="en-GB" sz="1600" b="0" dirty="0">
                <a:solidFill>
                  <a:schemeClr val="tx2"/>
                </a:solidFill>
                <a:hlinkClick r:id="rId4">
                  <a:extLst>
                    <a:ext uri="{A12FA001-AC4F-418D-AE19-62706E023703}">
                      <ahyp:hlinkClr xmlns:ahyp="http://schemas.microsoft.com/office/drawing/2018/hyperlinkcolor" val="tx"/>
                    </a:ext>
                  </a:extLst>
                </a:hlinkClick>
              </a:rPr>
              <a:t>LinkedIn/</a:t>
            </a:r>
            <a:r>
              <a:rPr lang="en-GB" sz="1600" b="0" dirty="0" err="1">
                <a:solidFill>
                  <a:schemeClr val="tx2"/>
                </a:solidFill>
                <a:hlinkClick r:id="rId4">
                  <a:extLst>
                    <a:ext uri="{A12FA001-AC4F-418D-AE19-62706E023703}">
                      <ahyp:hlinkClr xmlns:ahyp="http://schemas.microsoft.com/office/drawing/2018/hyperlinkcolor" val="tx"/>
                    </a:ext>
                  </a:extLst>
                </a:hlinkClick>
              </a:rPr>
              <a:t>checkmarx</a:t>
            </a:r>
            <a:r>
              <a:rPr lang="en-GB" sz="1600" b="0" dirty="0">
                <a:solidFill>
                  <a:schemeClr val="tx2"/>
                </a:solidFill>
                <a:hlinkClick r:id="rId4">
                  <a:extLst>
                    <a:ext uri="{A12FA001-AC4F-418D-AE19-62706E023703}">
                      <ahyp:hlinkClr xmlns:ahyp="http://schemas.microsoft.com/office/drawing/2018/hyperlinkcolor" val="tx"/>
                    </a:ext>
                  </a:extLst>
                </a:hlinkClick>
              </a:rPr>
              <a:t> </a:t>
            </a:r>
            <a:r>
              <a:rPr lang="en-GB" sz="1600" b="0" dirty="0">
                <a:solidFill>
                  <a:schemeClr val="tx2"/>
                </a:solidFill>
              </a:rPr>
              <a:t>and </a:t>
            </a:r>
            <a:r>
              <a:rPr lang="en-GB" sz="1600" b="0" dirty="0">
                <a:solidFill>
                  <a:schemeClr val="tx2"/>
                </a:solidFill>
                <a:hlinkClick r:id="rId5">
                  <a:extLst>
                    <a:ext uri="{A12FA001-AC4F-418D-AE19-62706E023703}">
                      <ahyp:hlinkClr xmlns:ahyp="http://schemas.microsoft.com/office/drawing/2018/hyperlinkcolor" val="tx"/>
                    </a:ext>
                  </a:extLst>
                </a:hlinkClick>
              </a:rPr>
              <a:t>Twitter/</a:t>
            </a:r>
            <a:r>
              <a:rPr lang="en-GB" sz="1600" b="0" dirty="0" err="1">
                <a:solidFill>
                  <a:schemeClr val="tx2"/>
                </a:solidFill>
                <a:hlinkClick r:id="rId5">
                  <a:extLst>
                    <a:ext uri="{A12FA001-AC4F-418D-AE19-62706E023703}">
                      <ahyp:hlinkClr xmlns:ahyp="http://schemas.microsoft.com/office/drawing/2018/hyperlinkcolor" val="tx"/>
                    </a:ext>
                  </a:extLst>
                </a:hlinkClick>
              </a:rPr>
              <a:t>checkmarx</a:t>
            </a:r>
            <a:endParaRPr lang="en-GB" sz="1600" b="0" dirty="0">
              <a:solidFill>
                <a:schemeClr val="tx2"/>
              </a:solidFill>
            </a:endParaRPr>
          </a:p>
        </p:txBody>
      </p:sp>
      <p:sp>
        <p:nvSpPr>
          <p:cNvPr id="19" name="Title 1">
            <a:extLst>
              <a:ext uri="{FF2B5EF4-FFF2-40B4-BE49-F238E27FC236}">
                <a16:creationId xmlns:a16="http://schemas.microsoft.com/office/drawing/2014/main" id="{163D3787-ECCA-4FDE-B31B-57323D64AEA8}"/>
              </a:ext>
            </a:extLst>
          </p:cNvPr>
          <p:cNvSpPr txBox="1">
            <a:spLocks/>
          </p:cNvSpPr>
          <p:nvPr userDrawn="1"/>
        </p:nvSpPr>
        <p:spPr>
          <a:xfrm>
            <a:off x="1108075" y="1628709"/>
            <a:ext cx="2431363" cy="523220"/>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3400" dirty="0">
                <a:solidFill>
                  <a:schemeClr val="tx2"/>
                </a:solidFill>
              </a:rPr>
              <a:t>Thank you</a:t>
            </a:r>
          </a:p>
        </p:txBody>
      </p:sp>
      <p:sp>
        <p:nvSpPr>
          <p:cNvPr id="26" name="Title 1">
            <a:extLst>
              <a:ext uri="{FF2B5EF4-FFF2-40B4-BE49-F238E27FC236}">
                <a16:creationId xmlns:a16="http://schemas.microsoft.com/office/drawing/2014/main" id="{D8138981-DB8F-42BF-BE21-63449E74147F}"/>
              </a:ext>
            </a:extLst>
          </p:cNvPr>
          <p:cNvSpPr txBox="1">
            <a:spLocks/>
          </p:cNvSpPr>
          <p:nvPr userDrawn="1"/>
        </p:nvSpPr>
        <p:spPr>
          <a:xfrm>
            <a:off x="1108075" y="2156960"/>
            <a:ext cx="3331741" cy="215444"/>
          </a:xfrm>
          <a:prstGeom prst="rect">
            <a:avLst/>
          </a:prstGeom>
        </p:spPr>
        <p:txBody>
          <a:bodyPr vert="horz" wrap="square" lIns="0" tIns="0" rIns="0" bIns="0" rtlCol="0" anchor="b">
            <a:spAutoFit/>
          </a:bodyPr>
          <a:lstStyle>
            <a:lvl1pPr algn="ctr" defTabSz="914400" rtl="0" eaLnBrk="1" latinLnBrk="0" hangingPunct="1">
              <a:lnSpc>
                <a:spcPct val="100000"/>
              </a:lnSpc>
              <a:spcBef>
                <a:spcPct val="0"/>
              </a:spcBef>
              <a:buNone/>
              <a:defRPr sz="3200" b="1" kern="1200">
                <a:solidFill>
                  <a:schemeClr val="bg1"/>
                </a:solidFill>
                <a:latin typeface="+mn-lt"/>
                <a:ea typeface="GT America LCG Bl" panose="00000A00000000000000" pitchFamily="2" charset="0"/>
                <a:cs typeface="+mj-cs"/>
              </a:defRPr>
            </a:lvl1pPr>
          </a:lstStyle>
          <a:p>
            <a:pPr algn="l"/>
            <a:r>
              <a:rPr lang="en-GB" sz="1400" b="0" dirty="0">
                <a:solidFill>
                  <a:schemeClr val="tx2"/>
                </a:solidFill>
              </a:rPr>
              <a:t>Questions. Feedback. Contact details.</a:t>
            </a:r>
          </a:p>
        </p:txBody>
      </p:sp>
      <p:grpSp>
        <p:nvGrpSpPr>
          <p:cNvPr id="33" name="Group 32">
            <a:extLst>
              <a:ext uri="{FF2B5EF4-FFF2-40B4-BE49-F238E27FC236}">
                <a16:creationId xmlns:a16="http://schemas.microsoft.com/office/drawing/2014/main" id="{1365F6F4-E84F-4734-90FA-8A006A838982}"/>
              </a:ext>
            </a:extLst>
          </p:cNvPr>
          <p:cNvGrpSpPr/>
          <p:nvPr userDrawn="1"/>
        </p:nvGrpSpPr>
        <p:grpSpPr>
          <a:xfrm>
            <a:off x="1106995" y="1114669"/>
            <a:ext cx="1921955" cy="248868"/>
            <a:chOff x="2087541" y="-1621965"/>
            <a:chExt cx="12192054" cy="1578711"/>
          </a:xfrm>
        </p:grpSpPr>
        <p:sp>
          <p:nvSpPr>
            <p:cNvPr id="34" name="Freeform: Shape 33">
              <a:extLst>
                <a:ext uri="{FF2B5EF4-FFF2-40B4-BE49-F238E27FC236}">
                  <a16:creationId xmlns:a16="http://schemas.microsoft.com/office/drawing/2014/main" id="{78061972-B3F9-4A60-9D53-6E215045B9DF}"/>
                </a:ext>
              </a:extLst>
            </p:cNvPr>
            <p:cNvSpPr/>
            <p:nvPr/>
          </p:nvSpPr>
          <p:spPr>
            <a:xfrm>
              <a:off x="2087541" y="-1621965"/>
              <a:ext cx="10517899" cy="1574947"/>
            </a:xfrm>
            <a:custGeom>
              <a:avLst/>
              <a:gdLst>
                <a:gd name="connsiteX0" fmla="*/ 7653235 w 10517899"/>
                <a:gd name="connsiteY0" fmla="*/ 425030 h 1574947"/>
                <a:gd name="connsiteX1" fmla="*/ 7422076 w 10517899"/>
                <a:gd name="connsiteY1" fmla="*/ 497930 h 1574947"/>
                <a:gd name="connsiteX2" fmla="*/ 7361635 w 10517899"/>
                <a:gd name="connsiteY2" fmla="*/ 558297 h 1574947"/>
                <a:gd name="connsiteX3" fmla="*/ 7286437 w 10517899"/>
                <a:gd name="connsiteY3" fmla="*/ 558297 h 1574947"/>
                <a:gd name="connsiteX4" fmla="*/ 6986679 w 10517899"/>
                <a:gd name="connsiteY4" fmla="*/ 424808 h 1574947"/>
                <a:gd name="connsiteX5" fmla="*/ 6755520 w 10517899"/>
                <a:gd name="connsiteY5" fmla="*/ 497707 h 1574947"/>
                <a:gd name="connsiteX6" fmla="*/ 6695154 w 10517899"/>
                <a:gd name="connsiteY6" fmla="*/ 558074 h 1574947"/>
                <a:gd name="connsiteX7" fmla="*/ 6634713 w 10517899"/>
                <a:gd name="connsiteY7" fmla="*/ 558074 h 1574947"/>
                <a:gd name="connsiteX8" fmla="*/ 6605642 w 10517899"/>
                <a:gd name="connsiteY8" fmla="*/ 445647 h 1574947"/>
                <a:gd name="connsiteX9" fmla="*/ 6397325 w 10517899"/>
                <a:gd name="connsiteY9" fmla="*/ 445647 h 1574947"/>
                <a:gd name="connsiteX10" fmla="*/ 6397325 w 10517899"/>
                <a:gd name="connsiteY10" fmla="*/ 1540998 h 1574947"/>
                <a:gd name="connsiteX11" fmla="*/ 6678542 w 10517899"/>
                <a:gd name="connsiteY11" fmla="*/ 1540998 h 1574947"/>
                <a:gd name="connsiteX12" fmla="*/ 6678542 w 10517899"/>
                <a:gd name="connsiteY12" fmla="*/ 870883 h 1574947"/>
                <a:gd name="connsiteX13" fmla="*/ 6878775 w 10517899"/>
                <a:gd name="connsiteY13" fmla="*/ 675100 h 1574947"/>
                <a:gd name="connsiteX14" fmla="*/ 7061952 w 10517899"/>
                <a:gd name="connsiteY14" fmla="*/ 870883 h 1574947"/>
                <a:gd name="connsiteX15" fmla="*/ 7061952 w 10517899"/>
                <a:gd name="connsiteY15" fmla="*/ 1541443 h 1574947"/>
                <a:gd name="connsiteX16" fmla="*/ 7343095 w 10517899"/>
                <a:gd name="connsiteY16" fmla="*/ 1541443 h 1574947"/>
                <a:gd name="connsiteX17" fmla="*/ 7343095 w 10517899"/>
                <a:gd name="connsiteY17" fmla="*/ 866582 h 1574947"/>
                <a:gd name="connsiteX18" fmla="*/ 7345320 w 10517899"/>
                <a:gd name="connsiteY18" fmla="*/ 869104 h 1574947"/>
                <a:gd name="connsiteX19" fmla="*/ 7545183 w 10517899"/>
                <a:gd name="connsiteY19" fmla="*/ 674877 h 1574947"/>
                <a:gd name="connsiteX20" fmla="*/ 7728508 w 10517899"/>
                <a:gd name="connsiteY20" fmla="*/ 870661 h 1574947"/>
                <a:gd name="connsiteX21" fmla="*/ 7728508 w 10517899"/>
                <a:gd name="connsiteY21" fmla="*/ 1541221 h 1574947"/>
                <a:gd name="connsiteX22" fmla="*/ 8009205 w 10517899"/>
                <a:gd name="connsiteY22" fmla="*/ 1541221 h 1574947"/>
                <a:gd name="connsiteX23" fmla="*/ 8009205 w 10517899"/>
                <a:gd name="connsiteY23" fmla="*/ 795685 h 1574947"/>
                <a:gd name="connsiteX24" fmla="*/ 7653235 w 10517899"/>
                <a:gd name="connsiteY24" fmla="*/ 424882 h 1574947"/>
                <a:gd name="connsiteX25" fmla="*/ 9455336 w 10517899"/>
                <a:gd name="connsiteY25" fmla="*/ 1303684 h 1574947"/>
                <a:gd name="connsiteX26" fmla="*/ 9757392 w 10517899"/>
                <a:gd name="connsiteY26" fmla="*/ 1303684 h 1574947"/>
                <a:gd name="connsiteX27" fmla="*/ 9757392 w 10517899"/>
                <a:gd name="connsiteY27" fmla="*/ 680736 h 1574947"/>
                <a:gd name="connsiteX28" fmla="*/ 9490414 w 10517899"/>
                <a:gd name="connsiteY28" fmla="*/ 680736 h 1574947"/>
                <a:gd name="connsiteX29" fmla="*/ 9490414 w 10517899"/>
                <a:gd name="connsiteY29" fmla="*/ 445869 h 1574947"/>
                <a:gd name="connsiteX30" fmla="*/ 9959628 w 10517899"/>
                <a:gd name="connsiteY30" fmla="*/ 445869 h 1574947"/>
                <a:gd name="connsiteX31" fmla="*/ 9986697 w 10517899"/>
                <a:gd name="connsiteY31" fmla="*/ 558297 h 1574947"/>
                <a:gd name="connsiteX32" fmla="*/ 10049140 w 10517899"/>
                <a:gd name="connsiteY32" fmla="*/ 558297 h 1574947"/>
                <a:gd name="connsiteX33" fmla="*/ 10109507 w 10517899"/>
                <a:gd name="connsiteY33" fmla="*/ 497930 h 1574947"/>
                <a:gd name="connsiteX34" fmla="*/ 10340666 w 10517899"/>
                <a:gd name="connsiteY34" fmla="*/ 425030 h 1574947"/>
                <a:gd name="connsiteX35" fmla="*/ 10517761 w 10517899"/>
                <a:gd name="connsiteY35" fmla="*/ 425030 h 1574947"/>
                <a:gd name="connsiteX36" fmla="*/ 10517761 w 10517899"/>
                <a:gd name="connsiteY36" fmla="*/ 677176 h 1574947"/>
                <a:gd name="connsiteX37" fmla="*/ 10240771 w 10517899"/>
                <a:gd name="connsiteY37" fmla="*/ 677176 h 1574947"/>
                <a:gd name="connsiteX38" fmla="*/ 10038758 w 10517899"/>
                <a:gd name="connsiteY38" fmla="*/ 860427 h 1574947"/>
                <a:gd name="connsiteX39" fmla="*/ 10038758 w 10517899"/>
                <a:gd name="connsiteY39" fmla="*/ 1303981 h 1574947"/>
                <a:gd name="connsiteX40" fmla="*/ 10388573 w 10517899"/>
                <a:gd name="connsiteY40" fmla="*/ 1303981 h 1574947"/>
                <a:gd name="connsiteX41" fmla="*/ 10388573 w 10517899"/>
                <a:gd name="connsiteY41" fmla="*/ 1541295 h 1574947"/>
                <a:gd name="connsiteX42" fmla="*/ 9455336 w 10517899"/>
                <a:gd name="connsiteY42" fmla="*/ 1541295 h 1574947"/>
                <a:gd name="connsiteX43" fmla="*/ 8678059 w 10517899"/>
                <a:gd name="connsiteY43" fmla="*/ 1351592 h 1574947"/>
                <a:gd name="connsiteX44" fmla="*/ 8902989 w 10517899"/>
                <a:gd name="connsiteY44" fmla="*/ 1145426 h 1574947"/>
                <a:gd name="connsiteX45" fmla="*/ 8902989 w 10517899"/>
                <a:gd name="connsiteY45" fmla="*/ 1076679 h 1574947"/>
                <a:gd name="connsiteX46" fmla="*/ 8688442 w 10517899"/>
                <a:gd name="connsiteY46" fmla="*/ 1076679 h 1574947"/>
                <a:gd name="connsiteX47" fmla="*/ 8509344 w 10517899"/>
                <a:gd name="connsiteY47" fmla="*/ 1218326 h 1574947"/>
                <a:gd name="connsiteX48" fmla="*/ 8678059 w 10517899"/>
                <a:gd name="connsiteY48" fmla="*/ 1351815 h 1574947"/>
                <a:gd name="connsiteX49" fmla="*/ 8224271 w 10517899"/>
                <a:gd name="connsiteY49" fmla="*/ 1245543 h 1574947"/>
                <a:gd name="connsiteX50" fmla="*/ 8617841 w 10517899"/>
                <a:gd name="connsiteY50" fmla="*/ 914416 h 1574947"/>
                <a:gd name="connsiteX51" fmla="*/ 8903137 w 10517899"/>
                <a:gd name="connsiteY51" fmla="*/ 914416 h 1574947"/>
                <a:gd name="connsiteX52" fmla="*/ 8903137 w 10517899"/>
                <a:gd name="connsiteY52" fmla="*/ 832839 h 1574947"/>
                <a:gd name="connsiteX53" fmla="*/ 8717736 w 10517899"/>
                <a:gd name="connsiteY53" fmla="*/ 641282 h 1574947"/>
                <a:gd name="connsiteX54" fmla="*/ 8528255 w 10517899"/>
                <a:gd name="connsiteY54" fmla="*/ 784931 h 1574947"/>
                <a:gd name="connsiteX55" fmla="*/ 8274107 w 10517899"/>
                <a:gd name="connsiteY55" fmla="*/ 784931 h 1574947"/>
                <a:gd name="connsiteX56" fmla="*/ 8740577 w 10517899"/>
                <a:gd name="connsiteY56" fmla="*/ 424733 h 1574947"/>
                <a:gd name="connsiteX57" fmla="*/ 9184132 w 10517899"/>
                <a:gd name="connsiteY57" fmla="*/ 820380 h 1574947"/>
                <a:gd name="connsiteX58" fmla="*/ 9184132 w 10517899"/>
                <a:gd name="connsiteY58" fmla="*/ 1540924 h 1574947"/>
                <a:gd name="connsiteX59" fmla="*/ 8967582 w 10517899"/>
                <a:gd name="connsiteY59" fmla="*/ 1540924 h 1574947"/>
                <a:gd name="connsiteX60" fmla="*/ 8940513 w 10517899"/>
                <a:gd name="connsiteY60" fmla="*/ 1428497 h 1574947"/>
                <a:gd name="connsiteX61" fmla="*/ 8880073 w 10517899"/>
                <a:gd name="connsiteY61" fmla="*/ 1428497 h 1574947"/>
                <a:gd name="connsiteX62" fmla="*/ 8819706 w 10517899"/>
                <a:gd name="connsiteY62" fmla="*/ 1488863 h 1574947"/>
                <a:gd name="connsiteX63" fmla="*/ 8584395 w 10517899"/>
                <a:gd name="connsiteY63" fmla="*/ 1561763 h 1574947"/>
                <a:gd name="connsiteX64" fmla="*/ 8224197 w 10517899"/>
                <a:gd name="connsiteY64" fmla="*/ 1245246 h 1574947"/>
                <a:gd name="connsiteX65" fmla="*/ 5528163 w 10517899"/>
                <a:gd name="connsiteY65" fmla="*/ 1081055 h 1574947"/>
                <a:gd name="connsiteX66" fmla="*/ 5405279 w 10517899"/>
                <a:gd name="connsiteY66" fmla="*/ 1081055 h 1574947"/>
                <a:gd name="connsiteX67" fmla="*/ 5405279 w 10517899"/>
                <a:gd name="connsiteY67" fmla="*/ 1541221 h 1574947"/>
                <a:gd name="connsiteX68" fmla="*/ 5124359 w 10517899"/>
                <a:gd name="connsiteY68" fmla="*/ 1541221 h 1574947"/>
                <a:gd name="connsiteX69" fmla="*/ 5124359 w 10517899"/>
                <a:gd name="connsiteY69" fmla="*/ 164 h 1574947"/>
                <a:gd name="connsiteX70" fmla="*/ 5405427 w 10517899"/>
                <a:gd name="connsiteY70" fmla="*/ 164 h 1574947"/>
                <a:gd name="connsiteX71" fmla="*/ 5405427 w 10517899"/>
                <a:gd name="connsiteY71" fmla="*/ 830763 h 1574947"/>
                <a:gd name="connsiteX72" fmla="*/ 5532242 w 10517899"/>
                <a:gd name="connsiteY72" fmla="*/ 830763 h 1574947"/>
                <a:gd name="connsiteX73" fmla="*/ 5819614 w 10517899"/>
                <a:gd name="connsiteY73" fmla="*/ 445573 h 1574947"/>
                <a:gd name="connsiteX74" fmla="*/ 6140359 w 10517899"/>
                <a:gd name="connsiteY74" fmla="*/ 445573 h 1574947"/>
                <a:gd name="connsiteX75" fmla="*/ 5767553 w 10517899"/>
                <a:gd name="connsiteY75" fmla="*/ 955797 h 1574947"/>
                <a:gd name="connsiteX76" fmla="*/ 6153188 w 10517899"/>
                <a:gd name="connsiteY76" fmla="*/ 1540924 h 1574947"/>
                <a:gd name="connsiteX77" fmla="*/ 5821468 w 10517899"/>
                <a:gd name="connsiteY77" fmla="*/ 1540924 h 1574947"/>
                <a:gd name="connsiteX78" fmla="*/ 3823285 w 10517899"/>
                <a:gd name="connsiteY78" fmla="*/ 993545 h 1574947"/>
                <a:gd name="connsiteX79" fmla="*/ 4343893 w 10517899"/>
                <a:gd name="connsiteY79" fmla="*/ 425030 h 1574947"/>
                <a:gd name="connsiteX80" fmla="*/ 4829125 w 10517899"/>
                <a:gd name="connsiteY80" fmla="*/ 864357 h 1574947"/>
                <a:gd name="connsiteX81" fmla="*/ 4556362 w 10517899"/>
                <a:gd name="connsiteY81" fmla="*/ 864357 h 1574947"/>
                <a:gd name="connsiteX82" fmla="*/ 4343893 w 10517899"/>
                <a:gd name="connsiteY82" fmla="*/ 662418 h 1574947"/>
                <a:gd name="connsiteX83" fmla="*/ 4112734 w 10517899"/>
                <a:gd name="connsiteY83" fmla="*/ 993545 h 1574947"/>
                <a:gd name="connsiteX84" fmla="*/ 4343893 w 10517899"/>
                <a:gd name="connsiteY84" fmla="*/ 1324672 h 1574947"/>
                <a:gd name="connsiteX85" fmla="*/ 4558439 w 10517899"/>
                <a:gd name="connsiteY85" fmla="*/ 1110126 h 1574947"/>
                <a:gd name="connsiteX86" fmla="*/ 4835132 w 10517899"/>
                <a:gd name="connsiteY86" fmla="*/ 1110126 h 1574947"/>
                <a:gd name="connsiteX87" fmla="*/ 4343596 w 10517899"/>
                <a:gd name="connsiteY87" fmla="*/ 1562060 h 1574947"/>
                <a:gd name="connsiteX88" fmla="*/ 3822989 w 10517899"/>
                <a:gd name="connsiteY88" fmla="*/ 993545 h 1574947"/>
                <a:gd name="connsiteX89" fmla="*/ 3313283 w 10517899"/>
                <a:gd name="connsiteY89" fmla="*/ 864357 h 1574947"/>
                <a:gd name="connsiteX90" fmla="*/ 3090430 w 10517899"/>
                <a:gd name="connsiteY90" fmla="*/ 633199 h 1574947"/>
                <a:gd name="connsiteX91" fmla="*/ 2848889 w 10517899"/>
                <a:gd name="connsiteY91" fmla="*/ 864357 h 1574947"/>
                <a:gd name="connsiteX92" fmla="*/ 2565818 w 10517899"/>
                <a:gd name="connsiteY92" fmla="*/ 993545 h 1574947"/>
                <a:gd name="connsiteX93" fmla="*/ 3090579 w 10517899"/>
                <a:gd name="connsiteY93" fmla="*/ 425030 h 1574947"/>
                <a:gd name="connsiteX94" fmla="*/ 3571658 w 10517899"/>
                <a:gd name="connsiteY94" fmla="*/ 1041453 h 1574947"/>
                <a:gd name="connsiteX95" fmla="*/ 2842956 w 10517899"/>
                <a:gd name="connsiteY95" fmla="*/ 1041453 h 1574947"/>
                <a:gd name="connsiteX96" fmla="*/ 3092803 w 10517899"/>
                <a:gd name="connsiteY96" fmla="*/ 1349664 h 1574947"/>
                <a:gd name="connsiteX97" fmla="*/ 3309352 w 10517899"/>
                <a:gd name="connsiteY97" fmla="*/ 1203864 h 1574947"/>
                <a:gd name="connsiteX98" fmla="*/ 3567580 w 10517899"/>
                <a:gd name="connsiteY98" fmla="*/ 1203864 h 1574947"/>
                <a:gd name="connsiteX99" fmla="*/ 3084423 w 10517899"/>
                <a:gd name="connsiteY99" fmla="*/ 1562060 h 1574947"/>
                <a:gd name="connsiteX100" fmla="*/ 2565967 w 10517899"/>
                <a:gd name="connsiteY100" fmla="*/ 993545 h 1574947"/>
                <a:gd name="connsiteX101" fmla="*/ 1339276 w 10517899"/>
                <a:gd name="connsiteY101" fmla="*/ -207 h 1574947"/>
                <a:gd name="connsiteX102" fmla="*/ 1620345 w 10517899"/>
                <a:gd name="connsiteY102" fmla="*/ -207 h 1574947"/>
                <a:gd name="connsiteX103" fmla="*/ 1620345 w 10517899"/>
                <a:gd name="connsiteY103" fmla="*/ 364218 h 1574947"/>
                <a:gd name="connsiteX104" fmla="*/ 1595353 w 10517899"/>
                <a:gd name="connsiteY104" fmla="*/ 543390 h 1574947"/>
                <a:gd name="connsiteX105" fmla="*/ 1653717 w 10517899"/>
                <a:gd name="connsiteY105" fmla="*/ 558223 h 1574947"/>
                <a:gd name="connsiteX106" fmla="*/ 1714084 w 10517899"/>
                <a:gd name="connsiteY106" fmla="*/ 497856 h 1574947"/>
                <a:gd name="connsiteX107" fmla="*/ 1936566 w 10517899"/>
                <a:gd name="connsiteY107" fmla="*/ 424956 h 1574947"/>
                <a:gd name="connsiteX108" fmla="*/ 2284305 w 10517899"/>
                <a:gd name="connsiteY108" fmla="*/ 795759 h 1574947"/>
                <a:gd name="connsiteX109" fmla="*/ 2284305 w 10517899"/>
                <a:gd name="connsiteY109" fmla="*/ 1541221 h 1574947"/>
                <a:gd name="connsiteX110" fmla="*/ 2003236 w 10517899"/>
                <a:gd name="connsiteY110" fmla="*/ 1541221 h 1574947"/>
                <a:gd name="connsiteX111" fmla="*/ 2003236 w 10517899"/>
                <a:gd name="connsiteY111" fmla="*/ 870883 h 1574947"/>
                <a:gd name="connsiteX112" fmla="*/ 1819985 w 10517899"/>
                <a:gd name="connsiteY112" fmla="*/ 675100 h 1574947"/>
                <a:gd name="connsiteX113" fmla="*/ 1619752 w 10517899"/>
                <a:gd name="connsiteY113" fmla="*/ 870883 h 1574947"/>
                <a:gd name="connsiteX114" fmla="*/ 1619752 w 10517899"/>
                <a:gd name="connsiteY114" fmla="*/ 1541443 h 1574947"/>
                <a:gd name="connsiteX115" fmla="*/ 1338683 w 10517899"/>
                <a:gd name="connsiteY115" fmla="*/ 1541443 h 1574947"/>
                <a:gd name="connsiteX116" fmla="*/ -138 w 10517899"/>
                <a:gd name="connsiteY116" fmla="*/ 822827 h 1574947"/>
                <a:gd name="connsiteX117" fmla="*/ 553767 w 10517899"/>
                <a:gd name="connsiteY117" fmla="*/ 71062 h 1574947"/>
                <a:gd name="connsiteX118" fmla="*/ 1080308 w 10517899"/>
                <a:gd name="connsiteY118" fmla="*/ 649959 h 1574947"/>
                <a:gd name="connsiteX119" fmla="*/ 795308 w 10517899"/>
                <a:gd name="connsiteY119" fmla="*/ 649959 h 1574947"/>
                <a:gd name="connsiteX120" fmla="*/ 553767 w 10517899"/>
                <a:gd name="connsiteY120" fmla="*/ 333442 h 1574947"/>
                <a:gd name="connsiteX121" fmla="*/ 297691 w 10517899"/>
                <a:gd name="connsiteY121" fmla="*/ 822902 h 1574947"/>
                <a:gd name="connsiteX122" fmla="*/ 553767 w 10517899"/>
                <a:gd name="connsiteY122" fmla="*/ 1312361 h 1574947"/>
                <a:gd name="connsiteX123" fmla="*/ 799536 w 10517899"/>
                <a:gd name="connsiteY123" fmla="*/ 991691 h 1574947"/>
                <a:gd name="connsiteX124" fmla="*/ 1088762 w 10517899"/>
                <a:gd name="connsiteY124" fmla="*/ 991691 h 1574947"/>
                <a:gd name="connsiteX125" fmla="*/ 553545 w 10517899"/>
                <a:gd name="connsiteY125" fmla="*/ 1574741 h 1574947"/>
                <a:gd name="connsiteX126" fmla="*/ -138 w 10517899"/>
                <a:gd name="connsiteY126" fmla="*/ 822827 h 15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10517899" h="1574947">
                  <a:moveTo>
                    <a:pt x="7653235" y="425030"/>
                  </a:moveTo>
                  <a:cubicBezTo>
                    <a:pt x="7553266" y="425030"/>
                    <a:pt x="7474137" y="445869"/>
                    <a:pt x="7422076" y="497930"/>
                  </a:cubicBezTo>
                  <a:lnTo>
                    <a:pt x="7361635" y="558297"/>
                  </a:lnTo>
                  <a:lnTo>
                    <a:pt x="7286437" y="558297"/>
                  </a:lnTo>
                  <a:cubicBezTo>
                    <a:pt x="7229852" y="469304"/>
                    <a:pt x="7130699" y="424808"/>
                    <a:pt x="6986679" y="424808"/>
                  </a:cubicBezTo>
                  <a:cubicBezTo>
                    <a:pt x="6886711" y="424808"/>
                    <a:pt x="6807581" y="445647"/>
                    <a:pt x="6755520" y="497707"/>
                  </a:cubicBezTo>
                  <a:lnTo>
                    <a:pt x="6695154" y="558074"/>
                  </a:lnTo>
                  <a:lnTo>
                    <a:pt x="6634713" y="558074"/>
                  </a:lnTo>
                  <a:lnTo>
                    <a:pt x="6605642" y="445647"/>
                  </a:lnTo>
                  <a:lnTo>
                    <a:pt x="6397325" y="445647"/>
                  </a:lnTo>
                  <a:lnTo>
                    <a:pt x="6397325" y="1540998"/>
                  </a:lnTo>
                  <a:lnTo>
                    <a:pt x="6678542" y="1540998"/>
                  </a:lnTo>
                  <a:lnTo>
                    <a:pt x="6678542" y="870883"/>
                  </a:lnTo>
                  <a:cubicBezTo>
                    <a:pt x="6678542" y="741770"/>
                    <a:pt x="6745286" y="675100"/>
                    <a:pt x="6878775" y="675100"/>
                  </a:cubicBezTo>
                  <a:cubicBezTo>
                    <a:pt x="7003662" y="675100"/>
                    <a:pt x="7061952" y="735540"/>
                    <a:pt x="7061952" y="870883"/>
                  </a:cubicBezTo>
                  <a:lnTo>
                    <a:pt x="7061952" y="1541443"/>
                  </a:lnTo>
                  <a:lnTo>
                    <a:pt x="7343095" y="1541443"/>
                  </a:lnTo>
                  <a:lnTo>
                    <a:pt x="7343095" y="866582"/>
                  </a:lnTo>
                  <a:lnTo>
                    <a:pt x="7345320" y="869104"/>
                  </a:lnTo>
                  <a:cubicBezTo>
                    <a:pt x="7345913" y="741028"/>
                    <a:pt x="7412510" y="674877"/>
                    <a:pt x="7545183" y="674877"/>
                  </a:cubicBezTo>
                  <a:cubicBezTo>
                    <a:pt x="7670143" y="674877"/>
                    <a:pt x="7728508" y="735318"/>
                    <a:pt x="7728508" y="870661"/>
                  </a:cubicBezTo>
                  <a:lnTo>
                    <a:pt x="7728508" y="1541221"/>
                  </a:lnTo>
                  <a:lnTo>
                    <a:pt x="8009205" y="1541221"/>
                  </a:lnTo>
                  <a:lnTo>
                    <a:pt x="8009205" y="795685"/>
                  </a:lnTo>
                  <a:cubicBezTo>
                    <a:pt x="8009205" y="547840"/>
                    <a:pt x="7892551" y="424882"/>
                    <a:pt x="7653235" y="424882"/>
                  </a:cubicBezTo>
                  <a:moveTo>
                    <a:pt x="9455336" y="1303684"/>
                  </a:moveTo>
                  <a:lnTo>
                    <a:pt x="9757392" y="1303684"/>
                  </a:lnTo>
                  <a:lnTo>
                    <a:pt x="9757392" y="680736"/>
                  </a:lnTo>
                  <a:lnTo>
                    <a:pt x="9490414" y="680736"/>
                  </a:lnTo>
                  <a:lnTo>
                    <a:pt x="9490414" y="445869"/>
                  </a:lnTo>
                  <a:lnTo>
                    <a:pt x="9959628" y="445869"/>
                  </a:lnTo>
                  <a:lnTo>
                    <a:pt x="9986697" y="558297"/>
                  </a:lnTo>
                  <a:lnTo>
                    <a:pt x="10049140" y="558297"/>
                  </a:lnTo>
                  <a:lnTo>
                    <a:pt x="10109507" y="497930"/>
                  </a:lnTo>
                  <a:cubicBezTo>
                    <a:pt x="10159565" y="446018"/>
                    <a:pt x="10238695" y="425030"/>
                    <a:pt x="10340666" y="425030"/>
                  </a:cubicBezTo>
                  <a:lnTo>
                    <a:pt x="10517761" y="425030"/>
                  </a:lnTo>
                  <a:lnTo>
                    <a:pt x="10517761" y="677176"/>
                  </a:lnTo>
                  <a:lnTo>
                    <a:pt x="10240771" y="677176"/>
                  </a:lnTo>
                  <a:cubicBezTo>
                    <a:pt x="10107282" y="677176"/>
                    <a:pt x="10038758" y="741696"/>
                    <a:pt x="10038758" y="860427"/>
                  </a:cubicBezTo>
                  <a:lnTo>
                    <a:pt x="10038758" y="1303981"/>
                  </a:lnTo>
                  <a:lnTo>
                    <a:pt x="10388573" y="1303981"/>
                  </a:lnTo>
                  <a:lnTo>
                    <a:pt x="10388573" y="1541295"/>
                  </a:lnTo>
                  <a:lnTo>
                    <a:pt x="9455336" y="1541295"/>
                  </a:lnTo>
                  <a:close/>
                  <a:moveTo>
                    <a:pt x="8678059" y="1351592"/>
                  </a:moveTo>
                  <a:cubicBezTo>
                    <a:pt x="8821782" y="1351592"/>
                    <a:pt x="8902989" y="1276616"/>
                    <a:pt x="8902989" y="1145426"/>
                  </a:cubicBezTo>
                  <a:lnTo>
                    <a:pt x="8902989" y="1076679"/>
                  </a:lnTo>
                  <a:lnTo>
                    <a:pt x="8688442" y="1076679"/>
                  </a:lnTo>
                  <a:cubicBezTo>
                    <a:pt x="8569785" y="1076679"/>
                    <a:pt x="8509344" y="1126663"/>
                    <a:pt x="8509344" y="1218326"/>
                  </a:cubicBezTo>
                  <a:cubicBezTo>
                    <a:pt x="8509344" y="1299531"/>
                    <a:pt x="8557252" y="1351815"/>
                    <a:pt x="8678059" y="1351815"/>
                  </a:cubicBezTo>
                  <a:moveTo>
                    <a:pt x="8224271" y="1245543"/>
                  </a:moveTo>
                  <a:cubicBezTo>
                    <a:pt x="8224271" y="1028994"/>
                    <a:pt x="8367920" y="914416"/>
                    <a:pt x="8617841" y="914416"/>
                  </a:cubicBezTo>
                  <a:lnTo>
                    <a:pt x="8903137" y="914416"/>
                  </a:lnTo>
                  <a:lnTo>
                    <a:pt x="8903137" y="832839"/>
                  </a:lnTo>
                  <a:cubicBezTo>
                    <a:pt x="8903137" y="697570"/>
                    <a:pt x="8842696" y="641282"/>
                    <a:pt x="8717736" y="641282"/>
                  </a:cubicBezTo>
                  <a:cubicBezTo>
                    <a:pt x="8611463" y="641282"/>
                    <a:pt x="8536487" y="682961"/>
                    <a:pt x="8528255" y="784931"/>
                  </a:cubicBezTo>
                  <a:lnTo>
                    <a:pt x="8274107" y="784931"/>
                  </a:lnTo>
                  <a:cubicBezTo>
                    <a:pt x="8282487" y="558000"/>
                    <a:pt x="8440745" y="424733"/>
                    <a:pt x="8740577" y="424733"/>
                  </a:cubicBezTo>
                  <a:cubicBezTo>
                    <a:pt x="9040408" y="424733"/>
                    <a:pt x="9184132" y="553773"/>
                    <a:pt x="9184132" y="820380"/>
                  </a:cubicBezTo>
                  <a:lnTo>
                    <a:pt x="9184132" y="1540924"/>
                  </a:lnTo>
                  <a:lnTo>
                    <a:pt x="8967582" y="1540924"/>
                  </a:lnTo>
                  <a:lnTo>
                    <a:pt x="8940513" y="1428497"/>
                  </a:lnTo>
                  <a:lnTo>
                    <a:pt x="8880073" y="1428497"/>
                  </a:lnTo>
                  <a:lnTo>
                    <a:pt x="8819706" y="1488863"/>
                  </a:lnTo>
                  <a:cubicBezTo>
                    <a:pt x="8769796" y="1538848"/>
                    <a:pt x="8690667" y="1561763"/>
                    <a:pt x="8584395" y="1561763"/>
                  </a:cubicBezTo>
                  <a:cubicBezTo>
                    <a:pt x="8349157" y="1561763"/>
                    <a:pt x="8224197" y="1449336"/>
                    <a:pt x="8224197" y="1245246"/>
                  </a:cubicBezTo>
                  <a:moveTo>
                    <a:pt x="5528163" y="1081055"/>
                  </a:moveTo>
                  <a:lnTo>
                    <a:pt x="5405279" y="1081055"/>
                  </a:lnTo>
                  <a:lnTo>
                    <a:pt x="5405279" y="1541221"/>
                  </a:lnTo>
                  <a:lnTo>
                    <a:pt x="5124359" y="1541221"/>
                  </a:lnTo>
                  <a:lnTo>
                    <a:pt x="5124359" y="164"/>
                  </a:lnTo>
                  <a:lnTo>
                    <a:pt x="5405427" y="164"/>
                  </a:lnTo>
                  <a:lnTo>
                    <a:pt x="5405427" y="830763"/>
                  </a:lnTo>
                  <a:lnTo>
                    <a:pt x="5532242" y="830763"/>
                  </a:lnTo>
                  <a:lnTo>
                    <a:pt x="5819614" y="445573"/>
                  </a:lnTo>
                  <a:lnTo>
                    <a:pt x="6140359" y="445573"/>
                  </a:lnTo>
                  <a:lnTo>
                    <a:pt x="5767553" y="955797"/>
                  </a:lnTo>
                  <a:lnTo>
                    <a:pt x="6153188" y="1540924"/>
                  </a:lnTo>
                  <a:lnTo>
                    <a:pt x="5821468" y="1540924"/>
                  </a:lnTo>
                  <a:close/>
                  <a:moveTo>
                    <a:pt x="3823285" y="993545"/>
                  </a:moveTo>
                  <a:cubicBezTo>
                    <a:pt x="3823285" y="607910"/>
                    <a:pt x="4002383" y="425030"/>
                    <a:pt x="4343893" y="425030"/>
                  </a:cubicBezTo>
                  <a:cubicBezTo>
                    <a:pt x="4656257" y="425030"/>
                    <a:pt x="4820819" y="579136"/>
                    <a:pt x="4829125" y="864357"/>
                  </a:cubicBezTo>
                  <a:lnTo>
                    <a:pt x="4556362" y="864357"/>
                  </a:lnTo>
                  <a:cubicBezTo>
                    <a:pt x="4543829" y="724936"/>
                    <a:pt x="4473006" y="662418"/>
                    <a:pt x="4343893" y="662418"/>
                  </a:cubicBezTo>
                  <a:cubicBezTo>
                    <a:pt x="4183557" y="662418"/>
                    <a:pt x="4112734" y="758234"/>
                    <a:pt x="4112734" y="993545"/>
                  </a:cubicBezTo>
                  <a:cubicBezTo>
                    <a:pt x="4112734" y="1228856"/>
                    <a:pt x="4183557" y="1324672"/>
                    <a:pt x="4343893" y="1324672"/>
                  </a:cubicBezTo>
                  <a:cubicBezTo>
                    <a:pt x="4475083" y="1324672"/>
                    <a:pt x="4547983" y="1262155"/>
                    <a:pt x="4558439" y="1110126"/>
                  </a:cubicBezTo>
                  <a:lnTo>
                    <a:pt x="4835132" y="1110126"/>
                  </a:lnTo>
                  <a:cubicBezTo>
                    <a:pt x="4826752" y="1405804"/>
                    <a:pt x="4658037" y="1562060"/>
                    <a:pt x="4343596" y="1562060"/>
                  </a:cubicBezTo>
                  <a:cubicBezTo>
                    <a:pt x="4002457" y="1562060"/>
                    <a:pt x="3822989" y="1376659"/>
                    <a:pt x="3822989" y="993545"/>
                  </a:cubicBezTo>
                  <a:moveTo>
                    <a:pt x="3313283" y="864357"/>
                  </a:moveTo>
                  <a:cubicBezTo>
                    <a:pt x="3309055" y="714479"/>
                    <a:pt x="3236156" y="633199"/>
                    <a:pt x="3090430" y="633199"/>
                  </a:cubicBezTo>
                  <a:cubicBezTo>
                    <a:pt x="2950934" y="633199"/>
                    <a:pt x="2873807" y="706099"/>
                    <a:pt x="2848889" y="864357"/>
                  </a:cubicBezTo>
                  <a:close/>
                  <a:moveTo>
                    <a:pt x="2565818" y="993545"/>
                  </a:moveTo>
                  <a:cubicBezTo>
                    <a:pt x="2565818" y="607910"/>
                    <a:pt x="2746993" y="425030"/>
                    <a:pt x="3090579" y="425030"/>
                  </a:cubicBezTo>
                  <a:cubicBezTo>
                    <a:pt x="3446549" y="425030"/>
                    <a:pt x="3611260" y="616587"/>
                    <a:pt x="3571658" y="1041453"/>
                  </a:cubicBezTo>
                  <a:lnTo>
                    <a:pt x="2842956" y="1041453"/>
                  </a:lnTo>
                  <a:cubicBezTo>
                    <a:pt x="2853339" y="1258002"/>
                    <a:pt x="2930392" y="1349664"/>
                    <a:pt x="3092803" y="1349664"/>
                  </a:cubicBezTo>
                  <a:cubicBezTo>
                    <a:pt x="3211460" y="1349664"/>
                    <a:pt x="3290664" y="1301756"/>
                    <a:pt x="3309352" y="1203864"/>
                  </a:cubicBezTo>
                  <a:lnTo>
                    <a:pt x="3567580" y="1203864"/>
                  </a:lnTo>
                  <a:cubicBezTo>
                    <a:pt x="3542588" y="1430870"/>
                    <a:pt x="3369793" y="1562060"/>
                    <a:pt x="3084423" y="1562060"/>
                  </a:cubicBezTo>
                  <a:cubicBezTo>
                    <a:pt x="2745065" y="1562060"/>
                    <a:pt x="2565967" y="1376659"/>
                    <a:pt x="2565967" y="993545"/>
                  </a:cubicBezTo>
                  <a:moveTo>
                    <a:pt x="1339276" y="-207"/>
                  </a:moveTo>
                  <a:lnTo>
                    <a:pt x="1620345" y="-207"/>
                  </a:lnTo>
                  <a:lnTo>
                    <a:pt x="1620345" y="364218"/>
                  </a:lnTo>
                  <a:lnTo>
                    <a:pt x="1595353" y="543390"/>
                  </a:lnTo>
                  <a:lnTo>
                    <a:pt x="1653717" y="558223"/>
                  </a:lnTo>
                  <a:lnTo>
                    <a:pt x="1714084" y="497856"/>
                  </a:lnTo>
                  <a:cubicBezTo>
                    <a:pt x="1765996" y="445944"/>
                    <a:pt x="1839045" y="424956"/>
                    <a:pt x="1936566" y="424956"/>
                  </a:cubicBezTo>
                  <a:cubicBezTo>
                    <a:pt x="2171952" y="424956"/>
                    <a:pt x="2284305" y="547766"/>
                    <a:pt x="2284305" y="795759"/>
                  </a:cubicBezTo>
                  <a:lnTo>
                    <a:pt x="2284305" y="1541221"/>
                  </a:lnTo>
                  <a:lnTo>
                    <a:pt x="2003236" y="1541221"/>
                  </a:lnTo>
                  <a:lnTo>
                    <a:pt x="2003236" y="870883"/>
                  </a:lnTo>
                  <a:cubicBezTo>
                    <a:pt x="2003236" y="735540"/>
                    <a:pt x="1944946" y="675100"/>
                    <a:pt x="1819985" y="675100"/>
                  </a:cubicBezTo>
                  <a:cubicBezTo>
                    <a:pt x="1686496" y="675100"/>
                    <a:pt x="1619752" y="741844"/>
                    <a:pt x="1619752" y="870883"/>
                  </a:cubicBezTo>
                  <a:lnTo>
                    <a:pt x="1619752" y="1541443"/>
                  </a:lnTo>
                  <a:lnTo>
                    <a:pt x="1338683" y="1541443"/>
                  </a:lnTo>
                  <a:close/>
                  <a:moveTo>
                    <a:pt x="-138" y="822827"/>
                  </a:moveTo>
                  <a:cubicBezTo>
                    <a:pt x="-138" y="300070"/>
                    <a:pt x="168503" y="71062"/>
                    <a:pt x="553767" y="71062"/>
                  </a:cubicBezTo>
                  <a:cubicBezTo>
                    <a:pt x="899504" y="71062"/>
                    <a:pt x="1065995" y="258391"/>
                    <a:pt x="1080308" y="649959"/>
                  </a:cubicBezTo>
                  <a:lnTo>
                    <a:pt x="795308" y="649959"/>
                  </a:lnTo>
                  <a:cubicBezTo>
                    <a:pt x="784926" y="433410"/>
                    <a:pt x="709950" y="333442"/>
                    <a:pt x="553767" y="333442"/>
                  </a:cubicBezTo>
                  <a:cubicBezTo>
                    <a:pt x="370517" y="333442"/>
                    <a:pt x="297691" y="468711"/>
                    <a:pt x="297691" y="822902"/>
                  </a:cubicBezTo>
                  <a:cubicBezTo>
                    <a:pt x="297691" y="1187327"/>
                    <a:pt x="366364" y="1312361"/>
                    <a:pt x="553767" y="1312361"/>
                  </a:cubicBezTo>
                  <a:cubicBezTo>
                    <a:pt x="714177" y="1312361"/>
                    <a:pt x="787002" y="1222775"/>
                    <a:pt x="799536" y="991691"/>
                  </a:cubicBezTo>
                  <a:lnTo>
                    <a:pt x="1088762" y="991691"/>
                  </a:lnTo>
                  <a:cubicBezTo>
                    <a:pt x="1072076" y="1387338"/>
                    <a:pt x="899282" y="1574741"/>
                    <a:pt x="553545" y="1574741"/>
                  </a:cubicBezTo>
                  <a:cubicBezTo>
                    <a:pt x="168503" y="1574519"/>
                    <a:pt x="-138" y="1345511"/>
                    <a:pt x="-138" y="822827"/>
                  </a:cubicBezTo>
                </a:path>
              </a:pathLst>
            </a:custGeom>
            <a:solidFill>
              <a:schemeClr val="tx2"/>
            </a:solidFill>
            <a:ln w="7416"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1AE9693-15BB-45F1-9F12-1270D51D7F3B}"/>
                </a:ext>
              </a:extLst>
            </p:cNvPr>
            <p:cNvSpPr/>
            <p:nvPr/>
          </p:nvSpPr>
          <p:spPr>
            <a:xfrm>
              <a:off x="12805153" y="-1519179"/>
              <a:ext cx="1474294" cy="1475925"/>
            </a:xfrm>
            <a:custGeom>
              <a:avLst/>
              <a:gdLst>
                <a:gd name="connsiteX0" fmla="*/ 1235453 w 1474294"/>
                <a:gd name="connsiteY0" fmla="*/ 41694 h 1475925"/>
                <a:gd name="connsiteX1" fmla="*/ 609463 w 1474294"/>
                <a:gd name="connsiteY1" fmla="*/ 719003 h 1475925"/>
                <a:gd name="connsiteX2" fmla="*/ 560961 w 1474294"/>
                <a:gd name="connsiteY2" fmla="*/ 720412 h 1475925"/>
                <a:gd name="connsiteX3" fmla="*/ 239253 w 1474294"/>
                <a:gd name="connsiteY3" fmla="*/ 347458 h 1475925"/>
                <a:gd name="connsiteX4" fmla="*/ 237621 w 1474294"/>
                <a:gd name="connsiteY4" fmla="*/ 345678 h 1475925"/>
                <a:gd name="connsiteX5" fmla="*/ 40058 w 1474294"/>
                <a:gd name="connsiteY5" fmla="*/ 345656 h 1475925"/>
                <a:gd name="connsiteX6" fmla="*/ 30862 w 1474294"/>
                <a:gd name="connsiteY6" fmla="*/ 355764 h 1475925"/>
                <a:gd name="connsiteX7" fmla="*/ 382 w 1474294"/>
                <a:gd name="connsiteY7" fmla="*/ 454027 h 1475925"/>
                <a:gd name="connsiteX8" fmla="*/ 43914 w 1474294"/>
                <a:gd name="connsiteY8" fmla="*/ 547173 h 1475925"/>
                <a:gd name="connsiteX9" fmla="*/ 413753 w 1474294"/>
                <a:gd name="connsiteY9" fmla="*/ 865618 h 1475925"/>
                <a:gd name="connsiteX10" fmla="*/ 423764 w 1474294"/>
                <a:gd name="connsiteY10" fmla="*/ 890239 h 1475925"/>
                <a:gd name="connsiteX11" fmla="*/ 414865 w 1474294"/>
                <a:gd name="connsiteY11" fmla="*/ 913748 h 1475925"/>
                <a:gd name="connsiteX12" fmla="*/ 45175 w 1474294"/>
                <a:gd name="connsiteY12" fmla="*/ 1232194 h 1475925"/>
                <a:gd name="connsiteX13" fmla="*/ 43543 w 1474294"/>
                <a:gd name="connsiteY13" fmla="*/ 1233751 h 1475925"/>
                <a:gd name="connsiteX14" fmla="*/ 753 w 1474294"/>
                <a:gd name="connsiteY14" fmla="*/ 1335499 h 1475925"/>
                <a:gd name="connsiteX15" fmla="*/ 43766 w 1474294"/>
                <a:gd name="connsiteY15" fmla="*/ 1438212 h 1475925"/>
                <a:gd name="connsiteX16" fmla="*/ 88633 w 1474294"/>
                <a:gd name="connsiteY16" fmla="*/ 1466319 h 1475925"/>
                <a:gd name="connsiteX17" fmla="*/ 238660 w 1474294"/>
                <a:gd name="connsiteY17" fmla="*/ 1433836 h 1475925"/>
                <a:gd name="connsiteX18" fmla="*/ 560072 w 1474294"/>
                <a:gd name="connsiteY18" fmla="*/ 1061105 h 1475925"/>
                <a:gd name="connsiteX19" fmla="*/ 608202 w 1474294"/>
                <a:gd name="connsiteY19" fmla="*/ 1059993 h 1475925"/>
                <a:gd name="connsiteX20" fmla="*/ 929985 w 1474294"/>
                <a:gd name="connsiteY20" fmla="*/ 1433021 h 1475925"/>
                <a:gd name="connsiteX21" fmla="*/ 931542 w 1474294"/>
                <a:gd name="connsiteY21" fmla="*/ 1434726 h 1475925"/>
                <a:gd name="connsiteX22" fmla="*/ 1080753 w 1474294"/>
                <a:gd name="connsiteY22" fmla="*/ 1466245 h 1475925"/>
                <a:gd name="connsiteX23" fmla="*/ 1125249 w 1474294"/>
                <a:gd name="connsiteY23" fmla="*/ 1438212 h 1475925"/>
                <a:gd name="connsiteX24" fmla="*/ 1168263 w 1474294"/>
                <a:gd name="connsiteY24" fmla="*/ 1335425 h 1475925"/>
                <a:gd name="connsiteX25" fmla="*/ 1124582 w 1474294"/>
                <a:gd name="connsiteY25" fmla="*/ 1232861 h 1475925"/>
                <a:gd name="connsiteX26" fmla="*/ 755263 w 1474294"/>
                <a:gd name="connsiteY26" fmla="*/ 914787 h 1475925"/>
                <a:gd name="connsiteX27" fmla="*/ 745325 w 1474294"/>
                <a:gd name="connsiteY27" fmla="*/ 890239 h 1475925"/>
                <a:gd name="connsiteX28" fmla="*/ 754446 w 1474294"/>
                <a:gd name="connsiteY28" fmla="*/ 866360 h 1475925"/>
                <a:gd name="connsiteX29" fmla="*/ 1431014 w 1474294"/>
                <a:gd name="connsiteY29" fmla="*/ 241186 h 1475925"/>
                <a:gd name="connsiteX30" fmla="*/ 1473656 w 1474294"/>
                <a:gd name="connsiteY30" fmla="*/ 148930 h 1475925"/>
                <a:gd name="connsiteX31" fmla="*/ 1443176 w 1474294"/>
                <a:gd name="connsiteY31" fmla="*/ 50593 h 1475925"/>
                <a:gd name="connsiteX32" fmla="*/ 1443176 w 1474294"/>
                <a:gd name="connsiteY32" fmla="*/ 50593 h 1475925"/>
                <a:gd name="connsiteX33" fmla="*/ 1341502 w 1474294"/>
                <a:gd name="connsiteY33" fmla="*/ -207 h 1475925"/>
                <a:gd name="connsiteX34" fmla="*/ 1335124 w 1474294"/>
                <a:gd name="connsiteY34" fmla="*/ -207 h 1475925"/>
                <a:gd name="connsiteX35" fmla="*/ 1235304 w 1474294"/>
                <a:gd name="connsiteY35" fmla="*/ 41843 h 147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74294" h="1475925">
                  <a:moveTo>
                    <a:pt x="1235453" y="41694"/>
                  </a:moveTo>
                  <a:lnTo>
                    <a:pt x="609463" y="719003"/>
                  </a:lnTo>
                  <a:cubicBezTo>
                    <a:pt x="595892" y="731454"/>
                    <a:pt x="575201" y="732055"/>
                    <a:pt x="560961" y="720412"/>
                  </a:cubicBezTo>
                  <a:lnTo>
                    <a:pt x="239253" y="347458"/>
                  </a:lnTo>
                  <a:lnTo>
                    <a:pt x="237621" y="345678"/>
                  </a:lnTo>
                  <a:cubicBezTo>
                    <a:pt x="183039" y="291111"/>
                    <a:pt x="94565" y="291096"/>
                    <a:pt x="40058" y="345656"/>
                  </a:cubicBezTo>
                  <a:cubicBezTo>
                    <a:pt x="36795" y="348875"/>
                    <a:pt x="33754" y="352249"/>
                    <a:pt x="30862" y="355764"/>
                  </a:cubicBezTo>
                  <a:cubicBezTo>
                    <a:pt x="8242" y="383270"/>
                    <a:pt x="-2733" y="418548"/>
                    <a:pt x="382" y="454027"/>
                  </a:cubicBezTo>
                  <a:cubicBezTo>
                    <a:pt x="3274" y="489290"/>
                    <a:pt x="18699" y="522351"/>
                    <a:pt x="43914" y="547173"/>
                  </a:cubicBezTo>
                  <a:lnTo>
                    <a:pt x="413753" y="865618"/>
                  </a:lnTo>
                  <a:cubicBezTo>
                    <a:pt x="420205" y="872196"/>
                    <a:pt x="423764" y="881036"/>
                    <a:pt x="423764" y="890239"/>
                  </a:cubicBezTo>
                  <a:cubicBezTo>
                    <a:pt x="423839" y="898916"/>
                    <a:pt x="420650" y="907304"/>
                    <a:pt x="414865" y="913748"/>
                  </a:cubicBezTo>
                  <a:lnTo>
                    <a:pt x="45175" y="1232194"/>
                  </a:lnTo>
                  <a:lnTo>
                    <a:pt x="43543" y="1233751"/>
                  </a:lnTo>
                  <a:cubicBezTo>
                    <a:pt x="16623" y="1260857"/>
                    <a:pt x="1346" y="1297322"/>
                    <a:pt x="753" y="1335499"/>
                  </a:cubicBezTo>
                  <a:cubicBezTo>
                    <a:pt x="-285" y="1374315"/>
                    <a:pt x="15362" y="1411707"/>
                    <a:pt x="43766" y="1438212"/>
                  </a:cubicBezTo>
                  <a:cubicBezTo>
                    <a:pt x="56818" y="1450344"/>
                    <a:pt x="72021" y="1459889"/>
                    <a:pt x="88633" y="1466319"/>
                  </a:cubicBezTo>
                  <a:cubicBezTo>
                    <a:pt x="140620" y="1486431"/>
                    <a:pt x="199651" y="1473661"/>
                    <a:pt x="238660" y="1433836"/>
                  </a:cubicBezTo>
                  <a:lnTo>
                    <a:pt x="560072" y="1061105"/>
                  </a:lnTo>
                  <a:cubicBezTo>
                    <a:pt x="573569" y="1048639"/>
                    <a:pt x="594185" y="1048157"/>
                    <a:pt x="608202" y="1059993"/>
                  </a:cubicBezTo>
                  <a:lnTo>
                    <a:pt x="929985" y="1433021"/>
                  </a:lnTo>
                  <a:lnTo>
                    <a:pt x="931542" y="1434726"/>
                  </a:lnTo>
                  <a:cubicBezTo>
                    <a:pt x="970624" y="1473861"/>
                    <a:pt x="1029137" y="1486223"/>
                    <a:pt x="1080753" y="1466245"/>
                  </a:cubicBezTo>
                  <a:cubicBezTo>
                    <a:pt x="1097217" y="1459852"/>
                    <a:pt x="1112345" y="1450330"/>
                    <a:pt x="1125249" y="1438212"/>
                  </a:cubicBezTo>
                  <a:cubicBezTo>
                    <a:pt x="1153653" y="1411707"/>
                    <a:pt x="1169301" y="1374271"/>
                    <a:pt x="1168263" y="1335425"/>
                  </a:cubicBezTo>
                  <a:cubicBezTo>
                    <a:pt x="1167595" y="1296862"/>
                    <a:pt x="1151948" y="1260071"/>
                    <a:pt x="1124582" y="1232861"/>
                  </a:cubicBezTo>
                  <a:lnTo>
                    <a:pt x="755263" y="914787"/>
                  </a:lnTo>
                  <a:cubicBezTo>
                    <a:pt x="748884" y="908223"/>
                    <a:pt x="745250" y="899406"/>
                    <a:pt x="745325" y="890239"/>
                  </a:cubicBezTo>
                  <a:cubicBezTo>
                    <a:pt x="745176" y="881407"/>
                    <a:pt x="748440" y="872856"/>
                    <a:pt x="754446" y="866360"/>
                  </a:cubicBezTo>
                  <a:lnTo>
                    <a:pt x="1431014" y="241186"/>
                  </a:lnTo>
                  <a:cubicBezTo>
                    <a:pt x="1455709" y="216476"/>
                    <a:pt x="1470838" y="183771"/>
                    <a:pt x="1473656" y="148930"/>
                  </a:cubicBezTo>
                  <a:cubicBezTo>
                    <a:pt x="1476696" y="113430"/>
                    <a:pt x="1465795" y="78144"/>
                    <a:pt x="1443176" y="50593"/>
                  </a:cubicBezTo>
                  <a:lnTo>
                    <a:pt x="1443176" y="50593"/>
                  </a:lnTo>
                  <a:cubicBezTo>
                    <a:pt x="1417962" y="20076"/>
                    <a:pt x="1381030" y="1625"/>
                    <a:pt x="1341502" y="-207"/>
                  </a:cubicBezTo>
                  <a:lnTo>
                    <a:pt x="1335124" y="-207"/>
                  </a:lnTo>
                  <a:cubicBezTo>
                    <a:pt x="1297599" y="31"/>
                    <a:pt x="1261705" y="15152"/>
                    <a:pt x="1235304" y="41843"/>
                  </a:cubicBezTo>
                </a:path>
              </a:pathLst>
            </a:custGeom>
            <a:solidFill>
              <a:srgbClr val="4096D2"/>
            </a:solidFill>
            <a:ln w="7416"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F6D8F4B-CE4F-4379-8FF5-3C503FF0123F}"/>
                </a:ext>
              </a:extLst>
            </p:cNvPr>
            <p:cNvSpPr/>
            <p:nvPr/>
          </p:nvSpPr>
          <p:spPr>
            <a:xfrm>
              <a:off x="12805153" y="-1519179"/>
              <a:ext cx="1474442" cy="939186"/>
            </a:xfrm>
            <a:custGeom>
              <a:avLst/>
              <a:gdLst>
                <a:gd name="connsiteX0" fmla="*/ 1473804 w 1474442"/>
                <a:gd name="connsiteY0" fmla="*/ 148930 h 939186"/>
                <a:gd name="connsiteX1" fmla="*/ 1443324 w 1474442"/>
                <a:gd name="connsiteY1" fmla="*/ 50593 h 939186"/>
                <a:gd name="connsiteX2" fmla="*/ 1443324 w 1474442"/>
                <a:gd name="connsiteY2" fmla="*/ 50593 h 939186"/>
                <a:gd name="connsiteX3" fmla="*/ 1341650 w 1474442"/>
                <a:gd name="connsiteY3" fmla="*/ -207 h 939186"/>
                <a:gd name="connsiteX4" fmla="*/ 1335272 w 1474442"/>
                <a:gd name="connsiteY4" fmla="*/ -207 h 939186"/>
                <a:gd name="connsiteX5" fmla="*/ 1235453 w 1474442"/>
                <a:gd name="connsiteY5" fmla="*/ 41843 h 939186"/>
                <a:gd name="connsiteX6" fmla="*/ 609463 w 1474442"/>
                <a:gd name="connsiteY6" fmla="*/ 719151 h 939186"/>
                <a:gd name="connsiteX7" fmla="*/ 560961 w 1474442"/>
                <a:gd name="connsiteY7" fmla="*/ 720560 h 939186"/>
                <a:gd name="connsiteX8" fmla="*/ 239253 w 1474442"/>
                <a:gd name="connsiteY8" fmla="*/ 347606 h 939186"/>
                <a:gd name="connsiteX9" fmla="*/ 237621 w 1474442"/>
                <a:gd name="connsiteY9" fmla="*/ 345827 h 939186"/>
                <a:gd name="connsiteX10" fmla="*/ 40058 w 1474442"/>
                <a:gd name="connsiteY10" fmla="*/ 345804 h 939186"/>
                <a:gd name="connsiteX11" fmla="*/ 30862 w 1474442"/>
                <a:gd name="connsiteY11" fmla="*/ 355913 h 939186"/>
                <a:gd name="connsiteX12" fmla="*/ 382 w 1474442"/>
                <a:gd name="connsiteY12" fmla="*/ 454175 h 939186"/>
                <a:gd name="connsiteX13" fmla="*/ 43914 w 1474442"/>
                <a:gd name="connsiteY13" fmla="*/ 547321 h 939186"/>
                <a:gd name="connsiteX14" fmla="*/ 326317 w 1474442"/>
                <a:gd name="connsiteY14" fmla="*/ 790345 h 939186"/>
                <a:gd name="connsiteX15" fmla="*/ 433628 w 1474442"/>
                <a:gd name="connsiteY15" fmla="*/ 882749 h 939186"/>
                <a:gd name="connsiteX16" fmla="*/ 742581 w 1474442"/>
                <a:gd name="connsiteY16" fmla="*/ 877336 h 939186"/>
                <a:gd name="connsiteX17" fmla="*/ 825493 w 1474442"/>
                <a:gd name="connsiteY17" fmla="*/ 800728 h 939186"/>
                <a:gd name="connsiteX18" fmla="*/ 1431162 w 1474442"/>
                <a:gd name="connsiteY18" fmla="*/ 241557 h 939186"/>
                <a:gd name="connsiteX19" fmla="*/ 1473804 w 1474442"/>
                <a:gd name="connsiteY19" fmla="*/ 149301 h 939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442" h="939186">
                  <a:moveTo>
                    <a:pt x="1473804" y="148930"/>
                  </a:moveTo>
                  <a:cubicBezTo>
                    <a:pt x="1476845" y="113430"/>
                    <a:pt x="1465943" y="78144"/>
                    <a:pt x="1443324" y="50593"/>
                  </a:cubicBezTo>
                  <a:lnTo>
                    <a:pt x="1443324" y="50593"/>
                  </a:lnTo>
                  <a:cubicBezTo>
                    <a:pt x="1418110" y="20076"/>
                    <a:pt x="1381177" y="1625"/>
                    <a:pt x="1341650" y="-207"/>
                  </a:cubicBezTo>
                  <a:lnTo>
                    <a:pt x="1335272" y="-207"/>
                  </a:lnTo>
                  <a:cubicBezTo>
                    <a:pt x="1297747" y="31"/>
                    <a:pt x="1261853" y="15152"/>
                    <a:pt x="1235453" y="41843"/>
                  </a:cubicBezTo>
                  <a:lnTo>
                    <a:pt x="609463" y="719151"/>
                  </a:lnTo>
                  <a:cubicBezTo>
                    <a:pt x="595892" y="731603"/>
                    <a:pt x="575201" y="732203"/>
                    <a:pt x="560961" y="720560"/>
                  </a:cubicBezTo>
                  <a:lnTo>
                    <a:pt x="239253" y="347606"/>
                  </a:lnTo>
                  <a:lnTo>
                    <a:pt x="237621" y="345827"/>
                  </a:lnTo>
                  <a:cubicBezTo>
                    <a:pt x="183039" y="291259"/>
                    <a:pt x="94565" y="291245"/>
                    <a:pt x="40058" y="345804"/>
                  </a:cubicBezTo>
                  <a:cubicBezTo>
                    <a:pt x="36795" y="349023"/>
                    <a:pt x="33754" y="352397"/>
                    <a:pt x="30862" y="355913"/>
                  </a:cubicBezTo>
                  <a:cubicBezTo>
                    <a:pt x="8242" y="383419"/>
                    <a:pt x="-2733" y="418697"/>
                    <a:pt x="382" y="454175"/>
                  </a:cubicBezTo>
                  <a:cubicBezTo>
                    <a:pt x="3274" y="489439"/>
                    <a:pt x="18699" y="522499"/>
                    <a:pt x="43914" y="547321"/>
                  </a:cubicBezTo>
                  <a:lnTo>
                    <a:pt x="326317" y="790345"/>
                  </a:lnTo>
                  <a:lnTo>
                    <a:pt x="433628" y="882749"/>
                  </a:lnTo>
                  <a:cubicBezTo>
                    <a:pt x="522991" y="959743"/>
                    <a:pt x="655962" y="957414"/>
                    <a:pt x="742581" y="877336"/>
                  </a:cubicBezTo>
                  <a:lnTo>
                    <a:pt x="825493" y="800728"/>
                  </a:lnTo>
                  <a:lnTo>
                    <a:pt x="1431162" y="241557"/>
                  </a:lnTo>
                  <a:cubicBezTo>
                    <a:pt x="1455858" y="216847"/>
                    <a:pt x="1470987" y="184142"/>
                    <a:pt x="1473804" y="149301"/>
                  </a:cubicBezTo>
                </a:path>
              </a:pathLst>
            </a:custGeom>
            <a:solidFill>
              <a:srgbClr val="F05680"/>
            </a:solidFill>
            <a:ln w="7416" cap="flat">
              <a:noFill/>
              <a:prstDash val="solid"/>
              <a:miter/>
            </a:ln>
          </p:spPr>
          <p:txBody>
            <a:bodyPr rtlCol="0" anchor="ctr"/>
            <a:lstStyle/>
            <a:p>
              <a:endParaRPr lang="en-IN"/>
            </a:p>
          </p:txBody>
        </p:sp>
      </p:grpSp>
      <p:sp>
        <p:nvSpPr>
          <p:cNvPr id="17" name="Freeform: Shape 16">
            <a:extLst>
              <a:ext uri="{FF2B5EF4-FFF2-40B4-BE49-F238E27FC236}">
                <a16:creationId xmlns:a16="http://schemas.microsoft.com/office/drawing/2014/main" id="{0C756D1C-B591-48F1-BD4F-CD37E8383F74}"/>
              </a:ext>
            </a:extLst>
          </p:cNvPr>
          <p:cNvSpPr/>
          <p:nvPr userDrawn="1"/>
        </p:nvSpPr>
        <p:spPr>
          <a:xfrm>
            <a:off x="1729240" y="2656083"/>
            <a:ext cx="512046" cy="477682"/>
          </a:xfrm>
          <a:custGeom>
            <a:avLst/>
            <a:gdLst>
              <a:gd name="connsiteX0" fmla="*/ 122356 w 512046"/>
              <a:gd name="connsiteY0" fmla="*/ 455263 h 477682"/>
              <a:gd name="connsiteX1" fmla="*/ 8056 w 512046"/>
              <a:gd name="connsiteY1" fmla="*/ 346741 h 477682"/>
              <a:gd name="connsiteX2" fmla="*/ 18184 w 512046"/>
              <a:gd name="connsiteY2" fmla="*/ 286289 h 477682"/>
              <a:gd name="connsiteX3" fmla="*/ 78636 w 512046"/>
              <a:gd name="connsiteY3" fmla="*/ 296418 h 477682"/>
              <a:gd name="connsiteX4" fmla="*/ 147660 w 512046"/>
              <a:gd name="connsiteY4" fmla="*/ 410718 h 477682"/>
              <a:gd name="connsiteX5" fmla="*/ 193063 w 512046"/>
              <a:gd name="connsiteY5" fmla="*/ 414877 h 477682"/>
              <a:gd name="connsiteX6" fmla="*/ 424552 w 512046"/>
              <a:gd name="connsiteY6" fmla="*/ 22352 h 477682"/>
              <a:gd name="connsiteX7" fmla="*/ 493005 w 512046"/>
              <a:gd name="connsiteY7" fmla="*/ 8159 h 477682"/>
              <a:gd name="connsiteX8" fmla="*/ 500879 w 512046"/>
              <a:gd name="connsiteY8" fmla="*/ 79025 h 477682"/>
              <a:gd name="connsiteX9" fmla="*/ 219066 w 512046"/>
              <a:gd name="connsiteY9" fmla="*/ 453009 h 477682"/>
              <a:gd name="connsiteX10" fmla="*/ 132986 w 512046"/>
              <a:gd name="connsiteY10" fmla="*/ 465432 h 477682"/>
              <a:gd name="connsiteX11" fmla="*/ 122356 w 512046"/>
              <a:gd name="connsiteY11" fmla="*/ 455295 h 47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6" h="477682">
                <a:moveTo>
                  <a:pt x="122356" y="455263"/>
                </a:moveTo>
                <a:lnTo>
                  <a:pt x="8056" y="346741"/>
                </a:lnTo>
                <a:cubicBezTo>
                  <a:pt x="-5841" y="327250"/>
                  <a:pt x="-1307" y="300186"/>
                  <a:pt x="18184" y="286289"/>
                </a:cubicBezTo>
                <a:cubicBezTo>
                  <a:pt x="37675" y="272392"/>
                  <a:pt x="64739" y="276926"/>
                  <a:pt x="78636" y="296418"/>
                </a:cubicBezTo>
                <a:lnTo>
                  <a:pt x="147660" y="410718"/>
                </a:lnTo>
                <a:cubicBezTo>
                  <a:pt x="158995" y="430593"/>
                  <a:pt x="176902" y="431069"/>
                  <a:pt x="193063" y="414877"/>
                </a:cubicBezTo>
                <a:lnTo>
                  <a:pt x="424552" y="22352"/>
                </a:lnTo>
                <a:cubicBezTo>
                  <a:pt x="440110" y="2127"/>
                  <a:pt x="468621" y="-8351"/>
                  <a:pt x="493005" y="8159"/>
                </a:cubicBezTo>
                <a:cubicBezTo>
                  <a:pt x="517389" y="24669"/>
                  <a:pt x="516468" y="58959"/>
                  <a:pt x="500879" y="79025"/>
                </a:cubicBezTo>
                <a:lnTo>
                  <a:pt x="219066" y="453009"/>
                </a:lnTo>
                <a:cubicBezTo>
                  <a:pt x="198727" y="480209"/>
                  <a:pt x="160186" y="485771"/>
                  <a:pt x="132986" y="465432"/>
                </a:cubicBezTo>
                <a:cubicBezTo>
                  <a:pt x="129049" y="462489"/>
                  <a:pt x="125480" y="459086"/>
                  <a:pt x="122356" y="455295"/>
                </a:cubicBezTo>
              </a:path>
            </a:pathLst>
          </a:custGeom>
          <a:solidFill>
            <a:schemeClr val="tx2"/>
          </a:solidFill>
          <a:ln w="3175"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251487DB-AFF8-4341-ACD1-F6F7E9C48A4A}"/>
              </a:ext>
            </a:extLst>
          </p:cNvPr>
          <p:cNvSpPr/>
          <p:nvPr userDrawn="1"/>
        </p:nvSpPr>
        <p:spPr>
          <a:xfrm>
            <a:off x="2448043" y="2671728"/>
            <a:ext cx="441222" cy="441998"/>
          </a:xfrm>
          <a:custGeom>
            <a:avLst/>
            <a:gdLst>
              <a:gd name="connsiteX0" fmla="*/ 278583 w 441222"/>
              <a:gd name="connsiteY0" fmla="*/ 199429 h 441998"/>
              <a:gd name="connsiteX1" fmla="*/ 428506 w 441222"/>
              <a:gd name="connsiteY1" fmla="*/ 70270 h 441998"/>
              <a:gd name="connsiteX2" fmla="*/ 432411 w 441222"/>
              <a:gd name="connsiteY2" fmla="*/ 14803 h 441998"/>
              <a:gd name="connsiteX3" fmla="*/ 375484 w 441222"/>
              <a:gd name="connsiteY3" fmla="*/ 9174 h 441998"/>
              <a:gd name="connsiteX4" fmla="*/ 372531 w 441222"/>
              <a:gd name="connsiteY4" fmla="*/ 11850 h 441998"/>
              <a:gd name="connsiteX5" fmla="*/ 242165 w 441222"/>
              <a:gd name="connsiteY5" fmla="*/ 163044 h 441998"/>
              <a:gd name="connsiteX6" fmla="*/ 199112 w 441222"/>
              <a:gd name="connsiteY6" fmla="*/ 163044 h 441998"/>
              <a:gd name="connsiteX7" fmla="*/ 68715 w 441222"/>
              <a:gd name="connsiteY7" fmla="*/ 11914 h 441998"/>
              <a:gd name="connsiteX8" fmla="*/ 11511 w 441222"/>
              <a:gd name="connsiteY8" fmla="*/ 11914 h 441998"/>
              <a:gd name="connsiteX9" fmla="*/ 8835 w 441222"/>
              <a:gd name="connsiteY9" fmla="*/ 14866 h 441998"/>
              <a:gd name="connsiteX10" fmla="*/ 12740 w 441222"/>
              <a:gd name="connsiteY10" fmla="*/ 70334 h 441998"/>
              <a:gd name="connsiteX11" fmla="*/ 162695 w 441222"/>
              <a:gd name="connsiteY11" fmla="*/ 199493 h 441998"/>
              <a:gd name="connsiteX12" fmla="*/ 162721 w 441222"/>
              <a:gd name="connsiteY12" fmla="*/ 242552 h 441998"/>
              <a:gd name="connsiteX13" fmla="*/ 162695 w 441222"/>
              <a:gd name="connsiteY13" fmla="*/ 242578 h 441998"/>
              <a:gd name="connsiteX14" fmla="*/ 12867 w 441222"/>
              <a:gd name="connsiteY14" fmla="*/ 371609 h 441998"/>
              <a:gd name="connsiteX15" fmla="*/ 12549 w 441222"/>
              <a:gd name="connsiteY15" fmla="*/ 431172 h 441998"/>
              <a:gd name="connsiteX16" fmla="*/ 68715 w 441222"/>
              <a:gd name="connsiteY16" fmla="*/ 430156 h 441998"/>
              <a:gd name="connsiteX17" fmla="*/ 199112 w 441222"/>
              <a:gd name="connsiteY17" fmla="*/ 278963 h 441998"/>
              <a:gd name="connsiteX18" fmla="*/ 242165 w 441222"/>
              <a:gd name="connsiteY18" fmla="*/ 278963 h 441998"/>
              <a:gd name="connsiteX19" fmla="*/ 372563 w 441222"/>
              <a:gd name="connsiteY19" fmla="*/ 430156 h 441998"/>
              <a:gd name="connsiteX20" fmla="*/ 428728 w 441222"/>
              <a:gd name="connsiteY20" fmla="*/ 431172 h 441998"/>
              <a:gd name="connsiteX21" fmla="*/ 428411 w 441222"/>
              <a:gd name="connsiteY21" fmla="*/ 371609 h 441998"/>
              <a:gd name="connsiteX22" fmla="*/ 278583 w 441222"/>
              <a:gd name="connsiteY22" fmla="*/ 242578 h 441998"/>
              <a:gd name="connsiteX23" fmla="*/ 278557 w 441222"/>
              <a:gd name="connsiteY23" fmla="*/ 199518 h 441998"/>
              <a:gd name="connsiteX24" fmla="*/ 278583 w 441222"/>
              <a:gd name="connsiteY24" fmla="*/ 199493 h 441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222" h="441998">
                <a:moveTo>
                  <a:pt x="278583" y="199429"/>
                </a:moveTo>
                <a:lnTo>
                  <a:pt x="428506" y="70270"/>
                </a:lnTo>
                <a:cubicBezTo>
                  <a:pt x="443429" y="55316"/>
                  <a:pt x="445842" y="31059"/>
                  <a:pt x="432411" y="14803"/>
                </a:cubicBezTo>
                <a:cubicBezTo>
                  <a:pt x="418244" y="-2472"/>
                  <a:pt x="392759" y="-4993"/>
                  <a:pt x="375484" y="9174"/>
                </a:cubicBezTo>
                <a:cubicBezTo>
                  <a:pt x="374458" y="10018"/>
                  <a:pt x="373471" y="10910"/>
                  <a:pt x="372531" y="11850"/>
                </a:cubicBezTo>
                <a:lnTo>
                  <a:pt x="242165" y="163044"/>
                </a:lnTo>
                <a:cubicBezTo>
                  <a:pt x="230269" y="174912"/>
                  <a:pt x="211009" y="174912"/>
                  <a:pt x="199112" y="163044"/>
                </a:cubicBezTo>
                <a:lnTo>
                  <a:pt x="68715" y="11914"/>
                </a:lnTo>
                <a:cubicBezTo>
                  <a:pt x="52919" y="-3882"/>
                  <a:pt x="27307" y="-3885"/>
                  <a:pt x="11511" y="11914"/>
                </a:cubicBezTo>
                <a:cubicBezTo>
                  <a:pt x="10571" y="12854"/>
                  <a:pt x="9679" y="13838"/>
                  <a:pt x="8835" y="14866"/>
                </a:cubicBezTo>
                <a:cubicBezTo>
                  <a:pt x="-4627" y="31122"/>
                  <a:pt x="-2214" y="55379"/>
                  <a:pt x="12740" y="70334"/>
                </a:cubicBezTo>
                <a:lnTo>
                  <a:pt x="162695" y="199493"/>
                </a:lnTo>
                <a:cubicBezTo>
                  <a:pt x="174592" y="211377"/>
                  <a:pt x="174605" y="230655"/>
                  <a:pt x="162721" y="242552"/>
                </a:cubicBezTo>
                <a:cubicBezTo>
                  <a:pt x="162711" y="242562"/>
                  <a:pt x="162705" y="242568"/>
                  <a:pt x="162695" y="242578"/>
                </a:cubicBezTo>
                <a:lnTo>
                  <a:pt x="12867" y="371609"/>
                </a:lnTo>
                <a:cubicBezTo>
                  <a:pt x="-3421" y="387897"/>
                  <a:pt x="-4310" y="415456"/>
                  <a:pt x="12549" y="431172"/>
                </a:cubicBezTo>
                <a:cubicBezTo>
                  <a:pt x="28497" y="445993"/>
                  <a:pt x="53313" y="445542"/>
                  <a:pt x="68715" y="430156"/>
                </a:cubicBezTo>
                <a:lnTo>
                  <a:pt x="199112" y="278963"/>
                </a:lnTo>
                <a:cubicBezTo>
                  <a:pt x="211009" y="267095"/>
                  <a:pt x="230269" y="267095"/>
                  <a:pt x="242165" y="278963"/>
                </a:cubicBezTo>
                <a:lnTo>
                  <a:pt x="372563" y="430156"/>
                </a:lnTo>
                <a:cubicBezTo>
                  <a:pt x="387965" y="445542"/>
                  <a:pt x="412780" y="445993"/>
                  <a:pt x="428728" y="431172"/>
                </a:cubicBezTo>
                <a:cubicBezTo>
                  <a:pt x="445588" y="415456"/>
                  <a:pt x="444603" y="387897"/>
                  <a:pt x="428411" y="371609"/>
                </a:cubicBezTo>
                <a:lnTo>
                  <a:pt x="278583" y="242578"/>
                </a:lnTo>
                <a:cubicBezTo>
                  <a:pt x="266686" y="230693"/>
                  <a:pt x="266673" y="211415"/>
                  <a:pt x="278557" y="199518"/>
                </a:cubicBezTo>
                <a:cubicBezTo>
                  <a:pt x="278567" y="199509"/>
                  <a:pt x="278573" y="199502"/>
                  <a:pt x="278583" y="199493"/>
                </a:cubicBezTo>
              </a:path>
            </a:pathLst>
          </a:custGeom>
          <a:solidFill>
            <a:schemeClr val="tx2"/>
          </a:solidFill>
          <a:ln w="3175"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DB26957D-7C73-4D59-9AC1-7527F762A869}"/>
              </a:ext>
            </a:extLst>
          </p:cNvPr>
          <p:cNvSpPr/>
          <p:nvPr userDrawn="1"/>
        </p:nvSpPr>
        <p:spPr>
          <a:xfrm>
            <a:off x="3133844" y="2651016"/>
            <a:ext cx="443885" cy="484731"/>
          </a:xfrm>
          <a:custGeom>
            <a:avLst/>
            <a:gdLst>
              <a:gd name="connsiteX0" fmla="*/ 419902 w 443885"/>
              <a:gd name="connsiteY0" fmla="*/ 299579 h 484731"/>
              <a:gd name="connsiteX1" fmla="*/ 292584 w 443885"/>
              <a:gd name="connsiteY1" fmla="*/ 253033 h 484731"/>
              <a:gd name="connsiteX2" fmla="*/ 287599 w 443885"/>
              <a:gd name="connsiteY2" fmla="*/ 236622 h 484731"/>
              <a:gd name="connsiteX3" fmla="*/ 292584 w 443885"/>
              <a:gd name="connsiteY3" fmla="*/ 231634 h 484731"/>
              <a:gd name="connsiteX4" fmla="*/ 419584 w 443885"/>
              <a:gd name="connsiteY4" fmla="*/ 185184 h 484731"/>
              <a:gd name="connsiteX5" fmla="*/ 440603 w 443885"/>
              <a:gd name="connsiteY5" fmla="*/ 130034 h 484731"/>
              <a:gd name="connsiteX6" fmla="*/ 384564 w 443885"/>
              <a:gd name="connsiteY6" fmla="*/ 106799 h 484731"/>
              <a:gd name="connsiteX7" fmla="*/ 380690 w 443885"/>
              <a:gd name="connsiteY7" fmla="*/ 108635 h 484731"/>
              <a:gd name="connsiteX8" fmla="*/ 263628 w 443885"/>
              <a:gd name="connsiteY8" fmla="*/ 192899 h 484731"/>
              <a:gd name="connsiteX9" fmla="*/ 247214 w 443885"/>
              <a:gd name="connsiteY9" fmla="*/ 187917 h 484731"/>
              <a:gd name="connsiteX10" fmla="*/ 245785 w 443885"/>
              <a:gd name="connsiteY10" fmla="*/ 182199 h 484731"/>
              <a:gd name="connsiteX11" fmla="*/ 264835 w 443885"/>
              <a:gd name="connsiteY11" fmla="*/ 44658 h 484731"/>
              <a:gd name="connsiteX12" fmla="*/ 226131 w 443885"/>
              <a:gd name="connsiteY12" fmla="*/ 208 h 484731"/>
              <a:gd name="connsiteX13" fmla="*/ 179205 w 443885"/>
              <a:gd name="connsiteY13" fmla="*/ 38737 h 484731"/>
              <a:gd name="connsiteX14" fmla="*/ 179015 w 443885"/>
              <a:gd name="connsiteY14" fmla="*/ 42912 h 484731"/>
              <a:gd name="connsiteX15" fmla="*/ 198065 w 443885"/>
              <a:gd name="connsiteY15" fmla="*/ 182295 h 484731"/>
              <a:gd name="connsiteX16" fmla="*/ 185936 w 443885"/>
              <a:gd name="connsiteY16" fmla="*/ 194426 h 484731"/>
              <a:gd name="connsiteX17" fmla="*/ 180221 w 443885"/>
              <a:gd name="connsiteY17" fmla="*/ 192994 h 484731"/>
              <a:gd name="connsiteX18" fmla="*/ 64810 w 443885"/>
              <a:gd name="connsiteY18" fmla="*/ 109587 h 484731"/>
              <a:gd name="connsiteX19" fmla="*/ 7247 w 443885"/>
              <a:gd name="connsiteY19" fmla="*/ 122668 h 484731"/>
              <a:gd name="connsiteX20" fmla="*/ 19090 w 443885"/>
              <a:gd name="connsiteY20" fmla="*/ 182253 h 484731"/>
              <a:gd name="connsiteX21" fmla="*/ 22646 w 443885"/>
              <a:gd name="connsiteY21" fmla="*/ 184390 h 484731"/>
              <a:gd name="connsiteX22" fmla="*/ 151392 w 443885"/>
              <a:gd name="connsiteY22" fmla="*/ 231729 h 484731"/>
              <a:gd name="connsiteX23" fmla="*/ 156377 w 443885"/>
              <a:gd name="connsiteY23" fmla="*/ 248141 h 484731"/>
              <a:gd name="connsiteX24" fmla="*/ 151392 w 443885"/>
              <a:gd name="connsiteY24" fmla="*/ 253129 h 484731"/>
              <a:gd name="connsiteX25" fmla="*/ 24106 w 443885"/>
              <a:gd name="connsiteY25" fmla="*/ 299674 h 484731"/>
              <a:gd name="connsiteX26" fmla="*/ 2770 w 443885"/>
              <a:gd name="connsiteY26" fmla="*/ 353459 h 484731"/>
              <a:gd name="connsiteX27" fmla="*/ 58047 w 443885"/>
              <a:gd name="connsiteY27" fmla="*/ 378411 h 484731"/>
              <a:gd name="connsiteX28" fmla="*/ 63095 w 443885"/>
              <a:gd name="connsiteY28" fmla="*/ 376128 h 484731"/>
              <a:gd name="connsiteX29" fmla="*/ 180158 w 443885"/>
              <a:gd name="connsiteY29" fmla="*/ 291832 h 484731"/>
              <a:gd name="connsiteX30" fmla="*/ 196572 w 443885"/>
              <a:gd name="connsiteY30" fmla="*/ 296814 h 484731"/>
              <a:gd name="connsiteX31" fmla="*/ 198001 w 443885"/>
              <a:gd name="connsiteY31" fmla="*/ 302532 h 484731"/>
              <a:gd name="connsiteX32" fmla="*/ 178951 w 443885"/>
              <a:gd name="connsiteY32" fmla="*/ 440073 h 484731"/>
              <a:gd name="connsiteX33" fmla="*/ 217654 w 443885"/>
              <a:gd name="connsiteY33" fmla="*/ 484523 h 484731"/>
              <a:gd name="connsiteX34" fmla="*/ 264581 w 443885"/>
              <a:gd name="connsiteY34" fmla="*/ 445994 h 484731"/>
              <a:gd name="connsiteX35" fmla="*/ 264771 w 443885"/>
              <a:gd name="connsiteY35" fmla="*/ 441787 h 484731"/>
              <a:gd name="connsiteX36" fmla="*/ 245721 w 443885"/>
              <a:gd name="connsiteY36" fmla="*/ 302405 h 484731"/>
              <a:gd name="connsiteX37" fmla="*/ 257850 w 443885"/>
              <a:gd name="connsiteY37" fmla="*/ 290273 h 484731"/>
              <a:gd name="connsiteX38" fmla="*/ 263565 w 443885"/>
              <a:gd name="connsiteY38" fmla="*/ 291705 h 484731"/>
              <a:gd name="connsiteX39" fmla="*/ 380881 w 443885"/>
              <a:gd name="connsiteY39" fmla="*/ 376033 h 484731"/>
              <a:gd name="connsiteX40" fmla="*/ 438984 w 443885"/>
              <a:gd name="connsiteY40" fmla="*/ 358272 h 484731"/>
              <a:gd name="connsiteX41" fmla="*/ 441206 w 443885"/>
              <a:gd name="connsiteY41" fmla="*/ 353364 h 484731"/>
              <a:gd name="connsiteX42" fmla="*/ 419838 w 443885"/>
              <a:gd name="connsiteY42" fmla="*/ 299579 h 484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43885" h="484731">
                <a:moveTo>
                  <a:pt x="419902" y="299579"/>
                </a:moveTo>
                <a:lnTo>
                  <a:pt x="292584" y="253033"/>
                </a:lnTo>
                <a:cubicBezTo>
                  <a:pt x="286679" y="249881"/>
                  <a:pt x="284456" y="242531"/>
                  <a:pt x="287599" y="236622"/>
                </a:cubicBezTo>
                <a:cubicBezTo>
                  <a:pt x="288742" y="234501"/>
                  <a:pt x="290457" y="232764"/>
                  <a:pt x="292584" y="231634"/>
                </a:cubicBezTo>
                <a:lnTo>
                  <a:pt x="419584" y="185184"/>
                </a:lnTo>
                <a:cubicBezTo>
                  <a:pt x="439333" y="174611"/>
                  <a:pt x="449271" y="150703"/>
                  <a:pt x="440603" y="130034"/>
                </a:cubicBezTo>
                <a:cubicBezTo>
                  <a:pt x="431554" y="108142"/>
                  <a:pt x="406472" y="97741"/>
                  <a:pt x="384564" y="106799"/>
                </a:cubicBezTo>
                <a:cubicBezTo>
                  <a:pt x="383230" y="107345"/>
                  <a:pt x="381960" y="107958"/>
                  <a:pt x="380690" y="108635"/>
                </a:cubicBezTo>
                <a:lnTo>
                  <a:pt x="263628" y="192899"/>
                </a:lnTo>
                <a:cubicBezTo>
                  <a:pt x="257723" y="196055"/>
                  <a:pt x="250357" y="193823"/>
                  <a:pt x="247214" y="187917"/>
                </a:cubicBezTo>
                <a:cubicBezTo>
                  <a:pt x="246261" y="186158"/>
                  <a:pt x="245785" y="184193"/>
                  <a:pt x="245785" y="182199"/>
                </a:cubicBezTo>
                <a:lnTo>
                  <a:pt x="264835" y="44658"/>
                </a:lnTo>
                <a:cubicBezTo>
                  <a:pt x="264835" y="22433"/>
                  <a:pt x="248452" y="2240"/>
                  <a:pt x="226131" y="208"/>
                </a:cubicBezTo>
                <a:cubicBezTo>
                  <a:pt x="202541" y="-2106"/>
                  <a:pt x="181523" y="15144"/>
                  <a:pt x="179205" y="38737"/>
                </a:cubicBezTo>
                <a:cubicBezTo>
                  <a:pt x="179078" y="40124"/>
                  <a:pt x="179015" y="41518"/>
                  <a:pt x="179015" y="42912"/>
                </a:cubicBezTo>
                <a:lnTo>
                  <a:pt x="198065" y="182295"/>
                </a:lnTo>
                <a:cubicBezTo>
                  <a:pt x="198065" y="188994"/>
                  <a:pt x="192635" y="194423"/>
                  <a:pt x="185936" y="194426"/>
                </a:cubicBezTo>
                <a:cubicBezTo>
                  <a:pt x="183936" y="194426"/>
                  <a:pt x="181967" y="193934"/>
                  <a:pt x="180221" y="192994"/>
                </a:cubicBezTo>
                <a:lnTo>
                  <a:pt x="64810" y="109587"/>
                </a:lnTo>
                <a:cubicBezTo>
                  <a:pt x="45029" y="99014"/>
                  <a:pt x="19661" y="103999"/>
                  <a:pt x="7247" y="122668"/>
                </a:cubicBezTo>
                <a:cubicBezTo>
                  <a:pt x="-5936" y="142391"/>
                  <a:pt x="-633" y="169071"/>
                  <a:pt x="19090" y="182253"/>
                </a:cubicBezTo>
                <a:cubicBezTo>
                  <a:pt x="20239" y="183022"/>
                  <a:pt x="21427" y="183736"/>
                  <a:pt x="22646" y="184390"/>
                </a:cubicBezTo>
                <a:lnTo>
                  <a:pt x="151392" y="231729"/>
                </a:lnTo>
                <a:cubicBezTo>
                  <a:pt x="157297" y="234882"/>
                  <a:pt x="159520" y="242232"/>
                  <a:pt x="156377" y="248141"/>
                </a:cubicBezTo>
                <a:cubicBezTo>
                  <a:pt x="155234" y="250262"/>
                  <a:pt x="153519" y="251998"/>
                  <a:pt x="151392" y="253129"/>
                </a:cubicBezTo>
                <a:lnTo>
                  <a:pt x="24106" y="299674"/>
                </a:lnTo>
                <a:cubicBezTo>
                  <a:pt x="4834" y="309993"/>
                  <a:pt x="-5072" y="333044"/>
                  <a:pt x="2770" y="353459"/>
                </a:cubicBezTo>
                <a:cubicBezTo>
                  <a:pt x="11149" y="375617"/>
                  <a:pt x="35901" y="386790"/>
                  <a:pt x="58047" y="378411"/>
                </a:cubicBezTo>
                <a:cubicBezTo>
                  <a:pt x="59793" y="377760"/>
                  <a:pt x="61476" y="376998"/>
                  <a:pt x="63095" y="376128"/>
                </a:cubicBezTo>
                <a:lnTo>
                  <a:pt x="180158" y="291832"/>
                </a:lnTo>
                <a:cubicBezTo>
                  <a:pt x="186063" y="288676"/>
                  <a:pt x="193429" y="290908"/>
                  <a:pt x="196572" y="296814"/>
                </a:cubicBezTo>
                <a:cubicBezTo>
                  <a:pt x="197525" y="298573"/>
                  <a:pt x="198001" y="300538"/>
                  <a:pt x="198001" y="302532"/>
                </a:cubicBezTo>
                <a:lnTo>
                  <a:pt x="178951" y="440073"/>
                </a:lnTo>
                <a:cubicBezTo>
                  <a:pt x="178951" y="462488"/>
                  <a:pt x="195334" y="482523"/>
                  <a:pt x="217654" y="484523"/>
                </a:cubicBezTo>
                <a:cubicBezTo>
                  <a:pt x="241244" y="486837"/>
                  <a:pt x="262263" y="469588"/>
                  <a:pt x="264581" y="445994"/>
                </a:cubicBezTo>
                <a:cubicBezTo>
                  <a:pt x="264708" y="444594"/>
                  <a:pt x="264771" y="443191"/>
                  <a:pt x="264771" y="441787"/>
                </a:cubicBezTo>
                <a:lnTo>
                  <a:pt x="245721" y="302405"/>
                </a:lnTo>
                <a:cubicBezTo>
                  <a:pt x="245721" y="295705"/>
                  <a:pt x="251150" y="290276"/>
                  <a:pt x="257850" y="290273"/>
                </a:cubicBezTo>
                <a:cubicBezTo>
                  <a:pt x="259850" y="290273"/>
                  <a:pt x="261818" y="290765"/>
                  <a:pt x="263565" y="291705"/>
                </a:cubicBezTo>
                <a:lnTo>
                  <a:pt x="380881" y="376033"/>
                </a:lnTo>
                <a:cubicBezTo>
                  <a:pt x="401836" y="387171"/>
                  <a:pt x="427839" y="379221"/>
                  <a:pt x="438984" y="358272"/>
                </a:cubicBezTo>
                <a:cubicBezTo>
                  <a:pt x="439809" y="356685"/>
                  <a:pt x="440571" y="355046"/>
                  <a:pt x="441206" y="353364"/>
                </a:cubicBezTo>
                <a:cubicBezTo>
                  <a:pt x="449016" y="332917"/>
                  <a:pt x="439110" y="309898"/>
                  <a:pt x="419838" y="299579"/>
                </a:cubicBezTo>
              </a:path>
            </a:pathLst>
          </a:custGeom>
          <a:solidFill>
            <a:schemeClr val="tx2"/>
          </a:solidFill>
          <a:ln w="3175"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9148DD92-829D-4A7F-8DFA-6D98E794FA26}"/>
              </a:ext>
            </a:extLst>
          </p:cNvPr>
          <p:cNvSpPr/>
          <p:nvPr userDrawn="1"/>
        </p:nvSpPr>
        <p:spPr>
          <a:xfrm>
            <a:off x="3797200" y="2644337"/>
            <a:ext cx="496589" cy="496631"/>
          </a:xfrm>
          <a:custGeom>
            <a:avLst/>
            <a:gdLst>
              <a:gd name="connsiteX0" fmla="*/ 248257 w 496589"/>
              <a:gd name="connsiteY0" fmla="*/ 496504 h 496631"/>
              <a:gd name="connsiteX1" fmla="*/ 222381 w 496589"/>
              <a:gd name="connsiteY1" fmla="*/ 485773 h 496631"/>
              <a:gd name="connsiteX2" fmla="*/ 10736 w 496589"/>
              <a:gd name="connsiteY2" fmla="*/ 274254 h 496631"/>
              <a:gd name="connsiteX3" fmla="*/ 10672 w 496589"/>
              <a:gd name="connsiteY3" fmla="*/ 222527 h 496631"/>
              <a:gd name="connsiteX4" fmla="*/ 10736 w 496589"/>
              <a:gd name="connsiteY4" fmla="*/ 222470 h 496631"/>
              <a:gd name="connsiteX5" fmla="*/ 222349 w 496589"/>
              <a:gd name="connsiteY5" fmla="*/ 10729 h 496631"/>
              <a:gd name="connsiteX6" fmla="*/ 274134 w 496589"/>
              <a:gd name="connsiteY6" fmla="*/ 10716 h 496631"/>
              <a:gd name="connsiteX7" fmla="*/ 274134 w 496589"/>
              <a:gd name="connsiteY7" fmla="*/ 10729 h 496631"/>
              <a:gd name="connsiteX8" fmla="*/ 485874 w 496589"/>
              <a:gd name="connsiteY8" fmla="*/ 222470 h 496631"/>
              <a:gd name="connsiteX9" fmla="*/ 485874 w 496589"/>
              <a:gd name="connsiteY9" fmla="*/ 274254 h 496631"/>
              <a:gd name="connsiteX10" fmla="*/ 274229 w 496589"/>
              <a:gd name="connsiteY10" fmla="*/ 485900 h 496631"/>
              <a:gd name="connsiteX11" fmla="*/ 248321 w 496589"/>
              <a:gd name="connsiteY11" fmla="*/ 496631 h 496631"/>
              <a:gd name="connsiteX12" fmla="*/ 62520 w 496589"/>
              <a:gd name="connsiteY12" fmla="*/ 248378 h 496631"/>
              <a:gd name="connsiteX13" fmla="*/ 124845 w 496589"/>
              <a:gd name="connsiteY13" fmla="*/ 295400 h 496631"/>
              <a:gd name="connsiteX14" fmla="*/ 201267 w 496589"/>
              <a:gd name="connsiteY14" fmla="*/ 371854 h 496631"/>
              <a:gd name="connsiteX15" fmla="*/ 248321 w 496589"/>
              <a:gd name="connsiteY15" fmla="*/ 434179 h 496631"/>
              <a:gd name="connsiteX16" fmla="*/ 295374 w 496589"/>
              <a:gd name="connsiteY16" fmla="*/ 371822 h 496631"/>
              <a:gd name="connsiteX17" fmla="*/ 371796 w 496589"/>
              <a:gd name="connsiteY17" fmla="*/ 295400 h 496631"/>
              <a:gd name="connsiteX18" fmla="*/ 434122 w 496589"/>
              <a:gd name="connsiteY18" fmla="*/ 248378 h 496631"/>
              <a:gd name="connsiteX19" fmla="*/ 371733 w 496589"/>
              <a:gd name="connsiteY19" fmla="*/ 201229 h 496631"/>
              <a:gd name="connsiteX20" fmla="*/ 295374 w 496589"/>
              <a:gd name="connsiteY20" fmla="*/ 125029 h 496631"/>
              <a:gd name="connsiteX21" fmla="*/ 248321 w 496589"/>
              <a:gd name="connsiteY21" fmla="*/ 62672 h 496631"/>
              <a:gd name="connsiteX22" fmla="*/ 201204 w 496589"/>
              <a:gd name="connsiteY22" fmla="*/ 125029 h 496631"/>
              <a:gd name="connsiteX23" fmla="*/ 124782 w 496589"/>
              <a:gd name="connsiteY23" fmla="*/ 201229 h 496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589" h="496631">
                <a:moveTo>
                  <a:pt x="248257" y="496504"/>
                </a:moveTo>
                <a:cubicBezTo>
                  <a:pt x="238542" y="496498"/>
                  <a:pt x="229239" y="492640"/>
                  <a:pt x="222381" y="485773"/>
                </a:cubicBezTo>
                <a:lnTo>
                  <a:pt x="10736" y="274254"/>
                </a:lnTo>
                <a:cubicBezTo>
                  <a:pt x="-3552" y="259986"/>
                  <a:pt x="-3584" y="236827"/>
                  <a:pt x="10672" y="222527"/>
                </a:cubicBezTo>
                <a:cubicBezTo>
                  <a:pt x="10704" y="222508"/>
                  <a:pt x="10704" y="222489"/>
                  <a:pt x="10736" y="222470"/>
                </a:cubicBezTo>
                <a:lnTo>
                  <a:pt x="222349" y="10729"/>
                </a:lnTo>
                <a:cubicBezTo>
                  <a:pt x="236637" y="-3571"/>
                  <a:pt x="259815" y="-3577"/>
                  <a:pt x="274134" y="10716"/>
                </a:cubicBezTo>
                <a:cubicBezTo>
                  <a:pt x="274134" y="10720"/>
                  <a:pt x="274134" y="10726"/>
                  <a:pt x="274134" y="10729"/>
                </a:cubicBezTo>
                <a:lnTo>
                  <a:pt x="485874" y="222470"/>
                </a:lnTo>
                <a:cubicBezTo>
                  <a:pt x="500162" y="236773"/>
                  <a:pt x="500162" y="259951"/>
                  <a:pt x="485874" y="274254"/>
                </a:cubicBezTo>
                <a:lnTo>
                  <a:pt x="274229" y="485900"/>
                </a:lnTo>
                <a:cubicBezTo>
                  <a:pt x="267339" y="492761"/>
                  <a:pt x="258036" y="496622"/>
                  <a:pt x="248321" y="496631"/>
                </a:cubicBezTo>
                <a:moveTo>
                  <a:pt x="62520" y="248378"/>
                </a:moveTo>
                <a:lnTo>
                  <a:pt x="124845" y="295400"/>
                </a:lnTo>
                <a:cubicBezTo>
                  <a:pt x="153738" y="317221"/>
                  <a:pt x="179455" y="342952"/>
                  <a:pt x="201267" y="371854"/>
                </a:cubicBezTo>
                <a:lnTo>
                  <a:pt x="248321" y="434179"/>
                </a:lnTo>
                <a:lnTo>
                  <a:pt x="295374" y="371822"/>
                </a:lnTo>
                <a:cubicBezTo>
                  <a:pt x="317187" y="342945"/>
                  <a:pt x="342904" y="317228"/>
                  <a:pt x="371796" y="295400"/>
                </a:cubicBezTo>
                <a:lnTo>
                  <a:pt x="434122" y="248378"/>
                </a:lnTo>
                <a:lnTo>
                  <a:pt x="371733" y="201229"/>
                </a:lnTo>
                <a:cubicBezTo>
                  <a:pt x="342872" y="179484"/>
                  <a:pt x="317187" y="153839"/>
                  <a:pt x="295374" y="125029"/>
                </a:cubicBezTo>
                <a:lnTo>
                  <a:pt x="248321" y="62672"/>
                </a:lnTo>
                <a:lnTo>
                  <a:pt x="201204" y="125029"/>
                </a:lnTo>
                <a:cubicBezTo>
                  <a:pt x="179392" y="153849"/>
                  <a:pt x="153674" y="179493"/>
                  <a:pt x="124782" y="201229"/>
                </a:cubicBezTo>
                <a:close/>
              </a:path>
            </a:pathLst>
          </a:custGeom>
          <a:solidFill>
            <a:schemeClr val="tx2"/>
          </a:solidFill>
          <a:ln w="3175" cap="flat">
            <a:noFill/>
            <a:prstDash val="solid"/>
            <a:miter/>
          </a:ln>
        </p:spPr>
        <p:txBody>
          <a:bodyPr rtlCol="0" anchor="ctr"/>
          <a:lstStyle/>
          <a:p>
            <a:endParaRPr lang="en-IN"/>
          </a:p>
        </p:txBody>
      </p:sp>
      <p:sp>
        <p:nvSpPr>
          <p:cNvPr id="22" name="Freeform: Shape 21">
            <a:extLst>
              <a:ext uri="{FF2B5EF4-FFF2-40B4-BE49-F238E27FC236}">
                <a16:creationId xmlns:a16="http://schemas.microsoft.com/office/drawing/2014/main" id="{B39323AD-EBF9-42DD-B6D3-9CD944340417}"/>
              </a:ext>
            </a:extLst>
          </p:cNvPr>
          <p:cNvSpPr/>
          <p:nvPr userDrawn="1"/>
        </p:nvSpPr>
        <p:spPr>
          <a:xfrm>
            <a:off x="1110579" y="2643867"/>
            <a:ext cx="464558" cy="485663"/>
          </a:xfrm>
          <a:custGeom>
            <a:avLst/>
            <a:gdLst>
              <a:gd name="connsiteX0" fmla="*/ 451743 w 464558"/>
              <a:gd name="connsiteY0" fmla="*/ 211574 h 485663"/>
              <a:gd name="connsiteX1" fmla="*/ 451743 w 464558"/>
              <a:gd name="connsiteY1" fmla="*/ 274026 h 485663"/>
              <a:gd name="connsiteX2" fmla="*/ 252861 w 464558"/>
              <a:gd name="connsiteY2" fmla="*/ 480814 h 485663"/>
              <a:gd name="connsiteX3" fmla="*/ 293469 w 464558"/>
              <a:gd name="connsiteY3" fmla="*/ 341114 h 485663"/>
              <a:gd name="connsiteX4" fmla="*/ 372146 w 464558"/>
              <a:gd name="connsiteY4" fmla="*/ 279328 h 485663"/>
              <a:gd name="connsiteX5" fmla="*/ 414087 w 464558"/>
              <a:gd name="connsiteY5" fmla="*/ 254214 h 485663"/>
              <a:gd name="connsiteX6" fmla="*/ 417669 w 464558"/>
              <a:gd name="connsiteY6" fmla="*/ 234967 h 485663"/>
              <a:gd name="connsiteX7" fmla="*/ 414087 w 464558"/>
              <a:gd name="connsiteY7" fmla="*/ 231386 h 485663"/>
              <a:gd name="connsiteX8" fmla="*/ 372146 w 464558"/>
              <a:gd name="connsiteY8" fmla="*/ 206271 h 485663"/>
              <a:gd name="connsiteX9" fmla="*/ 293469 w 464558"/>
              <a:gd name="connsiteY9" fmla="*/ 144549 h 485663"/>
              <a:gd name="connsiteX10" fmla="*/ 252861 w 464558"/>
              <a:gd name="connsiteY10" fmla="*/ 4849 h 485663"/>
              <a:gd name="connsiteX11" fmla="*/ 451743 w 464558"/>
              <a:gd name="connsiteY11" fmla="*/ 211637 h 485663"/>
              <a:gd name="connsiteX12" fmla="*/ 210856 w 464558"/>
              <a:gd name="connsiteY12" fmla="*/ 211637 h 485663"/>
              <a:gd name="connsiteX13" fmla="*/ 12006 w 464558"/>
              <a:gd name="connsiteY13" fmla="*/ 4849 h 485663"/>
              <a:gd name="connsiteX14" fmla="*/ 52582 w 464558"/>
              <a:gd name="connsiteY14" fmla="*/ 144549 h 485663"/>
              <a:gd name="connsiteX15" fmla="*/ 131354 w 464558"/>
              <a:gd name="connsiteY15" fmla="*/ 206303 h 485663"/>
              <a:gd name="connsiteX16" fmla="*/ 173327 w 464558"/>
              <a:gd name="connsiteY16" fmla="*/ 231417 h 485663"/>
              <a:gd name="connsiteX17" fmla="*/ 176909 w 464558"/>
              <a:gd name="connsiteY17" fmla="*/ 250664 h 485663"/>
              <a:gd name="connsiteX18" fmla="*/ 173327 w 464558"/>
              <a:gd name="connsiteY18" fmla="*/ 254246 h 485663"/>
              <a:gd name="connsiteX19" fmla="*/ 131354 w 464558"/>
              <a:gd name="connsiteY19" fmla="*/ 279360 h 485663"/>
              <a:gd name="connsiteX20" fmla="*/ 52582 w 464558"/>
              <a:gd name="connsiteY20" fmla="*/ 341114 h 485663"/>
              <a:gd name="connsiteX21" fmla="*/ 12006 w 464558"/>
              <a:gd name="connsiteY21" fmla="*/ 480814 h 485663"/>
              <a:gd name="connsiteX22" fmla="*/ 210856 w 464558"/>
              <a:gd name="connsiteY22" fmla="*/ 274026 h 485663"/>
              <a:gd name="connsiteX23" fmla="*/ 210856 w 464558"/>
              <a:gd name="connsiteY23" fmla="*/ 211574 h 48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4558" h="485663">
                <a:moveTo>
                  <a:pt x="451743" y="211574"/>
                </a:moveTo>
                <a:cubicBezTo>
                  <a:pt x="468831" y="228884"/>
                  <a:pt x="468831" y="256716"/>
                  <a:pt x="451743" y="274026"/>
                </a:cubicBezTo>
                <a:lnTo>
                  <a:pt x="252861" y="480814"/>
                </a:lnTo>
                <a:cubicBezTo>
                  <a:pt x="220698" y="513008"/>
                  <a:pt x="259782" y="375340"/>
                  <a:pt x="293469" y="341114"/>
                </a:cubicBezTo>
                <a:cubicBezTo>
                  <a:pt x="316967" y="317263"/>
                  <a:pt x="343406" y="296502"/>
                  <a:pt x="372146" y="279328"/>
                </a:cubicBezTo>
                <a:lnTo>
                  <a:pt x="414087" y="254214"/>
                </a:lnTo>
                <a:cubicBezTo>
                  <a:pt x="420390" y="249890"/>
                  <a:pt x="421996" y="241273"/>
                  <a:pt x="417669" y="234967"/>
                </a:cubicBezTo>
                <a:cubicBezTo>
                  <a:pt x="416707" y="233564"/>
                  <a:pt x="415491" y="232348"/>
                  <a:pt x="414087" y="231386"/>
                </a:cubicBezTo>
                <a:lnTo>
                  <a:pt x="372146" y="206271"/>
                </a:lnTo>
                <a:cubicBezTo>
                  <a:pt x="343409" y="189117"/>
                  <a:pt x="316971" y="168378"/>
                  <a:pt x="293469" y="144549"/>
                </a:cubicBezTo>
                <a:cubicBezTo>
                  <a:pt x="259782" y="110291"/>
                  <a:pt x="220698" y="-27377"/>
                  <a:pt x="252861" y="4849"/>
                </a:cubicBezTo>
                <a:lnTo>
                  <a:pt x="451743" y="211637"/>
                </a:lnTo>
                <a:moveTo>
                  <a:pt x="210856" y="211637"/>
                </a:moveTo>
                <a:lnTo>
                  <a:pt x="12006" y="4849"/>
                </a:lnTo>
                <a:cubicBezTo>
                  <a:pt x="-20189" y="-27345"/>
                  <a:pt x="18895" y="110323"/>
                  <a:pt x="52582" y="144549"/>
                </a:cubicBezTo>
                <a:cubicBezTo>
                  <a:pt x="76112" y="168394"/>
                  <a:pt x="102582" y="189146"/>
                  <a:pt x="131354" y="206303"/>
                </a:cubicBezTo>
                <a:lnTo>
                  <a:pt x="173327" y="231417"/>
                </a:lnTo>
                <a:cubicBezTo>
                  <a:pt x="179630" y="235742"/>
                  <a:pt x="181236" y="244359"/>
                  <a:pt x="176909" y="250664"/>
                </a:cubicBezTo>
                <a:cubicBezTo>
                  <a:pt x="175947" y="252068"/>
                  <a:pt x="174731" y="253284"/>
                  <a:pt x="173327" y="254246"/>
                </a:cubicBezTo>
                <a:lnTo>
                  <a:pt x="131354" y="279360"/>
                </a:lnTo>
                <a:cubicBezTo>
                  <a:pt x="102582" y="296518"/>
                  <a:pt x="76112" y="317270"/>
                  <a:pt x="52582" y="341114"/>
                </a:cubicBezTo>
                <a:cubicBezTo>
                  <a:pt x="18895" y="375372"/>
                  <a:pt x="-20189" y="513040"/>
                  <a:pt x="12006" y="480814"/>
                </a:cubicBezTo>
                <a:lnTo>
                  <a:pt x="210856" y="274026"/>
                </a:lnTo>
                <a:cubicBezTo>
                  <a:pt x="227944" y="256716"/>
                  <a:pt x="227944" y="228884"/>
                  <a:pt x="210856" y="211574"/>
                </a:cubicBezTo>
              </a:path>
            </a:pathLst>
          </a:custGeom>
          <a:solidFill>
            <a:schemeClr val="tx2"/>
          </a:solidFill>
          <a:ln w="317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E67F5D8B-E307-4094-A66A-EF95426CE4D9}"/>
              </a:ext>
            </a:extLst>
          </p:cNvPr>
          <p:cNvSpPr/>
          <p:nvPr userDrawn="1"/>
        </p:nvSpPr>
        <p:spPr>
          <a:xfrm>
            <a:off x="4475543" y="2646565"/>
            <a:ext cx="513611" cy="488249"/>
          </a:xfrm>
          <a:custGeom>
            <a:avLst/>
            <a:gdLst>
              <a:gd name="connsiteX0" fmla="*/ 103886 w 513611"/>
              <a:gd name="connsiteY0" fmla="*/ 430300 h 488249"/>
              <a:gd name="connsiteX1" fmla="*/ 91377 w 513611"/>
              <a:gd name="connsiteY1" fmla="*/ 427887 h 488249"/>
              <a:gd name="connsiteX2" fmla="*/ 80359 w 513611"/>
              <a:gd name="connsiteY2" fmla="*/ 420584 h 488249"/>
              <a:gd name="connsiteX3" fmla="*/ 80359 w 513611"/>
              <a:gd name="connsiteY3" fmla="*/ 373572 h 488249"/>
              <a:gd name="connsiteX4" fmla="*/ 80359 w 513611"/>
              <a:gd name="connsiteY4" fmla="*/ 373563 h 488249"/>
              <a:gd name="connsiteX5" fmla="*/ 171514 w 513611"/>
              <a:gd name="connsiteY5" fmla="*/ 293426 h 488249"/>
              <a:gd name="connsiteX6" fmla="*/ 297053 w 513611"/>
              <a:gd name="connsiteY6" fmla="*/ 167886 h 488249"/>
              <a:gd name="connsiteX7" fmla="*/ 377190 w 513611"/>
              <a:gd name="connsiteY7" fmla="*/ 76732 h 488249"/>
              <a:gd name="connsiteX8" fmla="*/ 424212 w 513611"/>
              <a:gd name="connsiteY8" fmla="*/ 76732 h 488249"/>
              <a:gd name="connsiteX9" fmla="*/ 424212 w 513611"/>
              <a:gd name="connsiteY9" fmla="*/ 123754 h 488249"/>
              <a:gd name="connsiteX10" fmla="*/ 333058 w 513611"/>
              <a:gd name="connsiteY10" fmla="*/ 203859 h 488249"/>
              <a:gd name="connsiteX11" fmla="*/ 207582 w 513611"/>
              <a:gd name="connsiteY11" fmla="*/ 329398 h 488249"/>
              <a:gd name="connsiteX12" fmla="*/ 127445 w 513611"/>
              <a:gd name="connsiteY12" fmla="*/ 420584 h 488249"/>
              <a:gd name="connsiteX13" fmla="*/ 103949 w 513611"/>
              <a:gd name="connsiteY13" fmla="*/ 430300 h 488249"/>
              <a:gd name="connsiteX14" fmla="*/ 45847 w 513611"/>
              <a:gd name="connsiteY14" fmla="*/ 281075 h 488249"/>
              <a:gd name="connsiteX15" fmla="*/ 56833 w 513611"/>
              <a:gd name="connsiteY15" fmla="*/ 273772 h 488249"/>
              <a:gd name="connsiteX16" fmla="*/ 134557 w 513611"/>
              <a:gd name="connsiteY16" fmla="*/ 183888 h 488249"/>
              <a:gd name="connsiteX17" fmla="*/ 183991 w 513611"/>
              <a:gd name="connsiteY17" fmla="*/ 134422 h 488249"/>
              <a:gd name="connsiteX18" fmla="*/ 273907 w 513611"/>
              <a:gd name="connsiteY18" fmla="*/ 56761 h 488249"/>
              <a:gd name="connsiteX19" fmla="*/ 273907 w 513611"/>
              <a:gd name="connsiteY19" fmla="*/ 9739 h 488249"/>
              <a:gd name="connsiteX20" fmla="*/ 226885 w 513611"/>
              <a:gd name="connsiteY20" fmla="*/ 9739 h 488249"/>
              <a:gd name="connsiteX21" fmla="*/ 149193 w 513611"/>
              <a:gd name="connsiteY21" fmla="*/ 99655 h 488249"/>
              <a:gd name="connsiteX22" fmla="*/ 99632 w 513611"/>
              <a:gd name="connsiteY22" fmla="*/ 149090 h 488249"/>
              <a:gd name="connsiteX23" fmla="*/ 9716 w 513611"/>
              <a:gd name="connsiteY23" fmla="*/ 226782 h 488249"/>
              <a:gd name="connsiteX24" fmla="*/ 9716 w 513611"/>
              <a:gd name="connsiteY24" fmla="*/ 273804 h 488249"/>
              <a:gd name="connsiteX25" fmla="*/ 20733 w 513611"/>
              <a:gd name="connsiteY25" fmla="*/ 281107 h 488249"/>
              <a:gd name="connsiteX26" fmla="*/ 45752 w 513611"/>
              <a:gd name="connsiteY26" fmla="*/ 281107 h 488249"/>
              <a:gd name="connsiteX27" fmla="*/ 275812 w 513611"/>
              <a:gd name="connsiteY27" fmla="*/ 485799 h 488249"/>
              <a:gd name="connsiteX28" fmla="*/ 286957 w 513611"/>
              <a:gd name="connsiteY28" fmla="*/ 478401 h 488249"/>
              <a:gd name="connsiteX29" fmla="*/ 364617 w 513611"/>
              <a:gd name="connsiteY29" fmla="*/ 388485 h 488249"/>
              <a:gd name="connsiteX30" fmla="*/ 413957 w 513611"/>
              <a:gd name="connsiteY30" fmla="*/ 339146 h 488249"/>
              <a:gd name="connsiteX31" fmla="*/ 503872 w 513611"/>
              <a:gd name="connsiteY31" fmla="*/ 261485 h 488249"/>
              <a:gd name="connsiteX32" fmla="*/ 503872 w 513611"/>
              <a:gd name="connsiteY32" fmla="*/ 214463 h 488249"/>
              <a:gd name="connsiteX33" fmla="*/ 456851 w 513611"/>
              <a:gd name="connsiteY33" fmla="*/ 214463 h 488249"/>
              <a:gd name="connsiteX34" fmla="*/ 379190 w 513611"/>
              <a:gd name="connsiteY34" fmla="*/ 304379 h 488249"/>
              <a:gd name="connsiteX35" fmla="*/ 329724 w 513611"/>
              <a:gd name="connsiteY35" fmla="*/ 353814 h 488249"/>
              <a:gd name="connsiteX36" fmla="*/ 239840 w 513611"/>
              <a:gd name="connsiteY36" fmla="*/ 431475 h 488249"/>
              <a:gd name="connsiteX37" fmla="*/ 239776 w 513611"/>
              <a:gd name="connsiteY37" fmla="*/ 478487 h 488249"/>
              <a:gd name="connsiteX38" fmla="*/ 275844 w 513611"/>
              <a:gd name="connsiteY38" fmla="*/ 485799 h 48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13611" h="488249">
                <a:moveTo>
                  <a:pt x="103886" y="430300"/>
                </a:moveTo>
                <a:cubicBezTo>
                  <a:pt x="99600" y="430306"/>
                  <a:pt x="95345" y="429487"/>
                  <a:pt x="91377" y="427887"/>
                </a:cubicBezTo>
                <a:cubicBezTo>
                  <a:pt x="87249" y="426204"/>
                  <a:pt x="83503" y="423721"/>
                  <a:pt x="80359" y="420584"/>
                </a:cubicBezTo>
                <a:cubicBezTo>
                  <a:pt x="67373" y="407605"/>
                  <a:pt x="67373" y="386558"/>
                  <a:pt x="80359" y="373572"/>
                </a:cubicBezTo>
                <a:cubicBezTo>
                  <a:pt x="80359" y="373569"/>
                  <a:pt x="80359" y="373566"/>
                  <a:pt x="80359" y="373563"/>
                </a:cubicBezTo>
                <a:lnTo>
                  <a:pt x="171514" y="293426"/>
                </a:lnTo>
                <a:cubicBezTo>
                  <a:pt x="216027" y="254329"/>
                  <a:pt x="257969" y="212396"/>
                  <a:pt x="297053" y="167886"/>
                </a:cubicBezTo>
                <a:lnTo>
                  <a:pt x="377190" y="76732"/>
                </a:lnTo>
                <a:cubicBezTo>
                  <a:pt x="390176" y="63746"/>
                  <a:pt x="411226" y="63746"/>
                  <a:pt x="424212" y="76732"/>
                </a:cubicBezTo>
                <a:cubicBezTo>
                  <a:pt x="437197" y="89718"/>
                  <a:pt x="437197" y="110768"/>
                  <a:pt x="424212" y="123754"/>
                </a:cubicBezTo>
                <a:lnTo>
                  <a:pt x="333058" y="203859"/>
                </a:lnTo>
                <a:cubicBezTo>
                  <a:pt x="288576" y="242975"/>
                  <a:pt x="246666" y="284907"/>
                  <a:pt x="207582" y="329398"/>
                </a:cubicBezTo>
                <a:lnTo>
                  <a:pt x="127445" y="420584"/>
                </a:lnTo>
                <a:cubicBezTo>
                  <a:pt x="121222" y="426836"/>
                  <a:pt x="112776" y="430335"/>
                  <a:pt x="103949" y="430300"/>
                </a:cubicBezTo>
                <a:moveTo>
                  <a:pt x="45847" y="281075"/>
                </a:moveTo>
                <a:cubicBezTo>
                  <a:pt x="49943" y="279392"/>
                  <a:pt x="53689" y="276909"/>
                  <a:pt x="56833" y="273772"/>
                </a:cubicBezTo>
                <a:lnTo>
                  <a:pt x="134557" y="183888"/>
                </a:lnTo>
                <a:cubicBezTo>
                  <a:pt x="150178" y="166578"/>
                  <a:pt x="166688" y="150068"/>
                  <a:pt x="183991" y="134422"/>
                </a:cubicBezTo>
                <a:lnTo>
                  <a:pt x="273907" y="56761"/>
                </a:lnTo>
                <a:cubicBezTo>
                  <a:pt x="286893" y="43775"/>
                  <a:pt x="286893" y="22725"/>
                  <a:pt x="273907" y="9739"/>
                </a:cubicBezTo>
                <a:cubicBezTo>
                  <a:pt x="260922" y="-3246"/>
                  <a:pt x="239871" y="-3246"/>
                  <a:pt x="226885" y="9739"/>
                </a:cubicBezTo>
                <a:lnTo>
                  <a:pt x="149193" y="99655"/>
                </a:lnTo>
                <a:cubicBezTo>
                  <a:pt x="133541" y="116969"/>
                  <a:pt x="116999" y="133466"/>
                  <a:pt x="99632" y="149090"/>
                </a:cubicBezTo>
                <a:lnTo>
                  <a:pt x="9716" y="226782"/>
                </a:lnTo>
                <a:cubicBezTo>
                  <a:pt x="-3239" y="239781"/>
                  <a:pt x="-3239" y="260806"/>
                  <a:pt x="9716" y="273804"/>
                </a:cubicBezTo>
                <a:cubicBezTo>
                  <a:pt x="12891" y="276935"/>
                  <a:pt x="16605" y="279414"/>
                  <a:pt x="20733" y="281107"/>
                </a:cubicBezTo>
                <a:cubicBezTo>
                  <a:pt x="28766" y="284326"/>
                  <a:pt x="37719" y="284326"/>
                  <a:pt x="45752" y="281107"/>
                </a:cubicBezTo>
                <a:moveTo>
                  <a:pt x="275812" y="485799"/>
                </a:moveTo>
                <a:cubicBezTo>
                  <a:pt x="279972" y="484107"/>
                  <a:pt x="283782" y="481592"/>
                  <a:pt x="286957" y="478401"/>
                </a:cubicBezTo>
                <a:lnTo>
                  <a:pt x="364617" y="388485"/>
                </a:lnTo>
                <a:cubicBezTo>
                  <a:pt x="380206" y="371210"/>
                  <a:pt x="396685" y="354744"/>
                  <a:pt x="413957" y="339146"/>
                </a:cubicBezTo>
                <a:lnTo>
                  <a:pt x="503872" y="261485"/>
                </a:lnTo>
                <a:cubicBezTo>
                  <a:pt x="516858" y="248499"/>
                  <a:pt x="516858" y="227449"/>
                  <a:pt x="503872" y="214463"/>
                </a:cubicBezTo>
                <a:cubicBezTo>
                  <a:pt x="490887" y="201478"/>
                  <a:pt x="469836" y="201478"/>
                  <a:pt x="456851" y="214463"/>
                </a:cubicBezTo>
                <a:lnTo>
                  <a:pt x="379190" y="304379"/>
                </a:lnTo>
                <a:cubicBezTo>
                  <a:pt x="363538" y="321680"/>
                  <a:pt x="347028" y="338180"/>
                  <a:pt x="329724" y="353814"/>
                </a:cubicBezTo>
                <a:lnTo>
                  <a:pt x="239840" y="431475"/>
                </a:lnTo>
                <a:cubicBezTo>
                  <a:pt x="226854" y="444441"/>
                  <a:pt x="226822" y="465488"/>
                  <a:pt x="239776" y="478487"/>
                </a:cubicBezTo>
                <a:cubicBezTo>
                  <a:pt x="249238" y="487958"/>
                  <a:pt x="263461" y="490841"/>
                  <a:pt x="275844" y="485799"/>
                </a:cubicBezTo>
              </a:path>
            </a:pathLst>
          </a:custGeom>
          <a:solidFill>
            <a:schemeClr val="tx2"/>
          </a:solidFill>
          <a:ln w="3175" cap="flat">
            <a:noFill/>
            <a:prstDash val="solid"/>
            <a:miter/>
          </a:ln>
        </p:spPr>
        <p:txBody>
          <a:bodyPr rtlCol="0" anchor="ctr"/>
          <a:lstStyle/>
          <a:p>
            <a:endParaRPr lang="en-IN"/>
          </a:p>
        </p:txBody>
      </p:sp>
      <p:grpSp>
        <p:nvGrpSpPr>
          <p:cNvPr id="24" name="Group 23">
            <a:extLst>
              <a:ext uri="{FF2B5EF4-FFF2-40B4-BE49-F238E27FC236}">
                <a16:creationId xmlns:a16="http://schemas.microsoft.com/office/drawing/2014/main" id="{A7D77420-504B-45CB-ACAB-6566587C0F1D}"/>
              </a:ext>
            </a:extLst>
          </p:cNvPr>
          <p:cNvGrpSpPr/>
          <p:nvPr userDrawn="1"/>
        </p:nvGrpSpPr>
        <p:grpSpPr>
          <a:xfrm>
            <a:off x="12571367" y="0"/>
            <a:ext cx="1872208" cy="2313645"/>
            <a:chOff x="12674314" y="6424422"/>
            <a:chExt cx="2870527" cy="3547352"/>
          </a:xfrm>
        </p:grpSpPr>
        <p:sp>
          <p:nvSpPr>
            <p:cNvPr id="25" name="Freeform: Shape 24">
              <a:extLst>
                <a:ext uri="{FF2B5EF4-FFF2-40B4-BE49-F238E27FC236}">
                  <a16:creationId xmlns:a16="http://schemas.microsoft.com/office/drawing/2014/main" id="{3FD54790-79B6-4AC1-A320-8D83337B6DB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Text Placeholder 15">
              <a:extLst>
                <a:ext uri="{FF2B5EF4-FFF2-40B4-BE49-F238E27FC236}">
                  <a16:creationId xmlns:a16="http://schemas.microsoft.com/office/drawing/2014/main" id="{FD6C6BB9-1E69-46D1-AE4C-ADD4C27A2791}"/>
                </a:ext>
              </a:extLst>
            </p:cNvPr>
            <p:cNvSpPr txBox="1">
              <a:spLocks/>
            </p:cNvSpPr>
            <p:nvPr/>
          </p:nvSpPr>
          <p:spPr>
            <a:xfrm>
              <a:off x="12674316" y="7340187"/>
              <a:ext cx="2870525" cy="2631587"/>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GB" sz="900" b="1" dirty="0">
                  <a:solidFill>
                    <a:schemeClr val="accent4"/>
                  </a:solidFill>
                </a:rPr>
                <a:t>To create a slide</a:t>
              </a:r>
            </a:p>
            <a:p>
              <a:pPr rtl="0">
                <a:spcBef>
                  <a:spcPts val="0"/>
                </a:spcBef>
                <a:spcAft>
                  <a:spcPts val="0"/>
                </a:spcAft>
              </a:pPr>
              <a:r>
                <a:rPr lang="en-GB" sz="900" dirty="0">
                  <a:solidFill>
                    <a:schemeClr val="accent4"/>
                  </a:solidFill>
                </a:rPr>
                <a:t>Choose a layout style and duplicate the slide. We recommend duplicating the slide so all visible elements are copied from the Master Slide.</a:t>
              </a:r>
              <a:br>
                <a:rPr lang="en-GB" sz="900" dirty="0">
                  <a:solidFill>
                    <a:schemeClr val="accent4"/>
                  </a:solidFill>
                </a:rPr>
              </a:br>
              <a:br>
                <a:rPr lang="en-GB" sz="900" dirty="0">
                  <a:solidFill>
                    <a:schemeClr val="accent4"/>
                  </a:solidFill>
                </a:rPr>
              </a:br>
              <a:r>
                <a:rPr lang="en-GB" sz="900" dirty="0">
                  <a:solidFill>
                    <a:schemeClr val="accent4"/>
                  </a:solidFill>
                </a:rPr>
                <a:t>You can do this by ‘right clicking’ on the slide and selecting ‘Duplicate Slide’.</a:t>
              </a:r>
            </a:p>
          </p:txBody>
        </p:sp>
      </p:grpSp>
    </p:spTree>
    <p:extLst>
      <p:ext uri="{BB962C8B-B14F-4D97-AF65-F5344CB8AC3E}">
        <p14:creationId xmlns:p14="http://schemas.microsoft.com/office/powerpoint/2010/main" val="961431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
                                        <p:tgtEl>
                                          <p:spTgt spid="20"/>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50"/>
                                        <p:tgtEl>
                                          <p:spTgt spid="17"/>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50"/>
                                        <p:tgtEl>
                                          <p:spTgt spid="21"/>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50"/>
                                        <p:tgtEl>
                                          <p:spTgt spid="22"/>
                                        </p:tgtEl>
                                      </p:cBhvr>
                                    </p:animEffect>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50"/>
                                        <p:tgtEl>
                                          <p:spTgt spid="23"/>
                                        </p:tgtEl>
                                      </p:cBhvr>
                                    </p:animEffect>
                                  </p:childTnLst>
                                </p:cTn>
                              </p:par>
                            </p:childTnLst>
                          </p:cTn>
                        </p:par>
                        <p:par>
                          <p:cTn id="24" fill="hold">
                            <p:stCondLst>
                              <p:cond delay="750"/>
                            </p:stCondLst>
                            <p:childTnLst>
                              <p:par>
                                <p:cTn id="25" presetID="10"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animBg="1"/>
    </p:bldLst>
  </p:timing>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theme" Target="../theme/theme2.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theme" Target="../theme/theme3.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67A75D39-3BA1-4669-9355-3FB88A1BE643}"/>
              </a:ext>
            </a:extLst>
          </p:cNvPr>
          <p:cNvSpPr/>
          <p:nvPr/>
        </p:nvSpPr>
        <p:spPr>
          <a:xfrm>
            <a:off x="0" y="0"/>
            <a:ext cx="12192000" cy="685800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43751332"/>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731" r:id="rId3"/>
    <p:sldLayoutId id="2147483666" r:id="rId4"/>
    <p:sldLayoutId id="2147483733"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735" r:id="rId16"/>
    <p:sldLayoutId id="2147483728" r:id="rId17"/>
    <p:sldLayoutId id="2147483677" r:id="rId18"/>
    <p:sldLayoutId id="2147483678" r:id="rId19"/>
    <p:sldLayoutId id="2147483734" r:id="rId20"/>
    <p:sldLayoutId id="2147483679" r:id="rId21"/>
    <p:sldLayoutId id="2147483730" r:id="rId22"/>
    <p:sldLayoutId id="2147483680" r:id="rId23"/>
    <p:sldLayoutId id="2147483732"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2" r:id="rId35"/>
    <p:sldLayoutId id="2147483693" r:id="rId36"/>
    <p:sldLayoutId id="2147483726" r:id="rId37"/>
    <p:sldLayoutId id="2147483725" r:id="rId38"/>
    <p:sldLayoutId id="2147483724" r:id="rId39"/>
    <p:sldLayoutId id="2147483727" r:id="rId40"/>
    <p:sldLayoutId id="2147483694" r:id="rId41"/>
    <p:sldLayoutId id="2147483695" r:id="rId42"/>
    <p:sldLayoutId id="2147483696" r:id="rId43"/>
    <p:sldLayoutId id="2147483697" r:id="rId44"/>
    <p:sldLayoutId id="2147483698" r:id="rId45"/>
    <p:sldLayoutId id="2147483699" r:id="rId46"/>
    <p:sldLayoutId id="2147483650" r:id="rId47"/>
    <p:sldLayoutId id="2147483653" r:id="rId48"/>
    <p:sldLayoutId id="2147483654" r:id="rId49"/>
    <p:sldLayoutId id="2147483659" r:id="rId50"/>
    <p:sldLayoutId id="2147483660" r:id="rId51"/>
    <p:sldLayoutId id="2147483661" r:id="rId52"/>
    <p:sldLayoutId id="2147483729" r:id="rId5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A4EF6E9-5CC7-49E1-936D-C549243DA4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515373A-50B7-4B65-94D7-52C432F087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56FEAE-4741-46BB-A42B-DFBCB4B06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21F002-A3CE-405A-A955-0A3D616C6B30}" type="datetimeFigureOut">
              <a:rPr lang="pt-BR" smtClean="0"/>
              <a:t>30/08/2023</a:t>
            </a:fld>
            <a:endParaRPr lang="pt-BR"/>
          </a:p>
        </p:txBody>
      </p:sp>
      <p:sp>
        <p:nvSpPr>
          <p:cNvPr id="5" name="Espaço Reservado para Rodapé 4">
            <a:extLst>
              <a:ext uri="{FF2B5EF4-FFF2-40B4-BE49-F238E27FC236}">
                <a16:creationId xmlns:a16="http://schemas.microsoft.com/office/drawing/2014/main" id="{5E608920-2DB6-416B-B4F8-232CFE78E8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5AE4AB-38C5-46FF-B9A2-A12034956C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84010-A2B2-44CD-9452-073970DB1B29}" type="slidenum">
              <a:rPr lang="pt-BR" smtClean="0"/>
              <a:t>‹nº›</a:t>
            </a:fld>
            <a:endParaRPr lang="pt-BR"/>
          </a:p>
        </p:txBody>
      </p:sp>
    </p:spTree>
    <p:extLst>
      <p:ext uri="{BB962C8B-B14F-4D97-AF65-F5344CB8AC3E}">
        <p14:creationId xmlns:p14="http://schemas.microsoft.com/office/powerpoint/2010/main" val="248737725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43A77C-2319-4C35-87B1-0F19673853D1}"/>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pt-BR"/>
              <a:t>Clique para editar o título Mestre</a:t>
            </a:r>
            <a:endParaRPr lang="en-IN" dirty="0"/>
          </a:p>
        </p:txBody>
      </p:sp>
      <p:sp>
        <p:nvSpPr>
          <p:cNvPr id="3" name="Text Placeholder 2">
            <a:extLst>
              <a:ext uri="{FF2B5EF4-FFF2-40B4-BE49-F238E27FC236}">
                <a16:creationId xmlns:a16="http://schemas.microsoft.com/office/drawing/2014/main" id="{32049DE0-339D-4277-8993-0BD0D5F0FD51}"/>
              </a:ext>
            </a:extLst>
          </p:cNvPr>
          <p:cNvSpPr>
            <a:spLocks noGrp="1"/>
          </p:cNvSpPr>
          <p:nvPr>
            <p:ph type="body" idx="1"/>
          </p:nvPr>
        </p:nvSpPr>
        <p:spPr>
          <a:xfrm>
            <a:off x="1115217" y="2373833"/>
            <a:ext cx="4771901" cy="4351338"/>
          </a:xfrm>
          <a:prstGeom prst="rect">
            <a:avLst/>
          </a:prstGeom>
        </p:spPr>
        <p:txBody>
          <a:bodyPr vert="horz" lIns="0" tIns="0" rIns="0" bIns="0" rtlCol="0">
            <a:normAutofit/>
          </a:bodyPr>
          <a:lstStyle/>
          <a:p>
            <a:pPr lvl="0"/>
            <a:r>
              <a:rPr lang="en-US" dirty="0"/>
              <a:t>&lt;Click to edit Master text styles&gt;</a:t>
            </a:r>
          </a:p>
          <a:p>
            <a:pPr lvl="1"/>
            <a:r>
              <a:rPr lang="en-US" dirty="0"/>
              <a:t>&lt;First tier bullet&gt;</a:t>
            </a:r>
          </a:p>
          <a:p>
            <a:pPr lvl="2"/>
            <a:r>
              <a:rPr lang="en-US" dirty="0"/>
              <a:t>&lt;Second level&gt;</a:t>
            </a:r>
          </a:p>
          <a:p>
            <a:pPr lvl="3"/>
            <a:r>
              <a:rPr lang="en-US" dirty="0"/>
              <a:t>&lt;Third level&gt;</a:t>
            </a:r>
          </a:p>
        </p:txBody>
      </p:sp>
      <p:sp>
        <p:nvSpPr>
          <p:cNvPr id="4" name="Date Placeholder 3">
            <a:extLst>
              <a:ext uri="{FF2B5EF4-FFF2-40B4-BE49-F238E27FC236}">
                <a16:creationId xmlns:a16="http://schemas.microsoft.com/office/drawing/2014/main" id="{C00AF61A-58C8-4A3D-8836-946FBFF16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D25AA7-D977-4E90-A6B4-FCB21D829C39}" type="datetime1">
              <a:rPr lang="en-IN" smtClean="0"/>
              <a:t>30-08-2023</a:t>
            </a:fld>
            <a:endParaRPr lang="en-IN"/>
          </a:p>
        </p:txBody>
      </p:sp>
      <p:sp>
        <p:nvSpPr>
          <p:cNvPr id="5" name="Footer Placeholder 4">
            <a:extLst>
              <a:ext uri="{FF2B5EF4-FFF2-40B4-BE49-F238E27FC236}">
                <a16:creationId xmlns:a16="http://schemas.microsoft.com/office/drawing/2014/main" id="{1AA4B750-BABE-4108-AF35-1CBA2B7779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CD7705C-0604-4270-A23A-C6C6B6AC0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E74617-0A29-4426-8CD2-8D3B5446FC90}" type="slidenum">
              <a:rPr lang="en-IN" smtClean="0"/>
              <a:t>‹nº›</a:t>
            </a:fld>
            <a:endParaRPr lang="en-IN"/>
          </a:p>
        </p:txBody>
      </p:sp>
    </p:spTree>
    <p:extLst>
      <p:ext uri="{BB962C8B-B14F-4D97-AF65-F5344CB8AC3E}">
        <p14:creationId xmlns:p14="http://schemas.microsoft.com/office/powerpoint/2010/main" val="1128578604"/>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59">
          <p15:clr>
            <a:srgbClr val="F26B43"/>
          </p15:clr>
        </p15:guide>
        <p15:guide id="2" pos="698">
          <p15:clr>
            <a:srgbClr val="F26B43"/>
          </p15:clr>
        </p15:guide>
        <p15:guide id="3" pos="3797">
          <p15:clr>
            <a:srgbClr val="F26B43"/>
          </p15:clr>
        </p15:guide>
        <p15:guide id="4" pos="6929">
          <p15:clr>
            <a:srgbClr val="F26B43"/>
          </p15:clr>
        </p15:guide>
        <p15:guide id="5" orient="horz" pos="3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8.xml"/><Relationship Id="rId4" Type="http://schemas.openxmlformats.org/officeDocument/2006/relationships/image" Target="../media/image121.png"/></Relationships>
</file>

<file path=ppt/slides/_rels/slide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2.png"/><Relationship Id="rId1" Type="http://schemas.openxmlformats.org/officeDocument/2006/relationships/slideLayout" Target="../slideLayouts/slideLayout28.xml"/><Relationship Id="rId4" Type="http://schemas.openxmlformats.org/officeDocument/2006/relationships/image" Target="../media/image123.png"/></Relationships>
</file>

<file path=ppt/slides/_rels/slide17.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5.emf"/><Relationship Id="rId21" Type="http://schemas.openxmlformats.org/officeDocument/2006/relationships/image" Target="../media/image142.png"/><Relationship Id="rId7" Type="http://schemas.openxmlformats.org/officeDocument/2006/relationships/image" Target="../media/image40.png"/><Relationship Id="rId12" Type="http://schemas.openxmlformats.org/officeDocument/2006/relationships/image" Target="../media/image133.png"/><Relationship Id="rId17" Type="http://schemas.openxmlformats.org/officeDocument/2006/relationships/image" Target="../media/image138.png"/><Relationship Id="rId25" Type="http://schemas.openxmlformats.org/officeDocument/2006/relationships/image" Target="../media/image146.png"/><Relationship Id="rId2" Type="http://schemas.openxmlformats.org/officeDocument/2006/relationships/image" Target="../media/image124.emf"/><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34.xml"/><Relationship Id="rId6" Type="http://schemas.openxmlformats.org/officeDocument/2006/relationships/image" Target="../media/image128.emf"/><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7.emf"/><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6.emf"/><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98.xml"/><Relationship Id="rId4" Type="http://schemas.openxmlformats.org/officeDocument/2006/relationships/image" Target="../media/image147.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aixaDeTexto 20">
            <a:extLst>
              <a:ext uri="{FF2B5EF4-FFF2-40B4-BE49-F238E27FC236}">
                <a16:creationId xmlns:a16="http://schemas.microsoft.com/office/drawing/2014/main" id="{F3AB1183-DF48-A022-432C-CE7124D5D510}"/>
              </a:ext>
            </a:extLst>
          </p:cNvPr>
          <p:cNvSpPr txBox="1"/>
          <p:nvPr/>
        </p:nvSpPr>
        <p:spPr>
          <a:xfrm>
            <a:off x="0" y="275634"/>
            <a:ext cx="12185511" cy="4841967"/>
          </a:xfrm>
          <a:prstGeom prst="rect">
            <a:avLst/>
          </a:prstGeom>
          <a:noFill/>
        </p:spPr>
        <p:txBody>
          <a:bodyPr wrap="square" rtlCol="0">
            <a:spAutoFit/>
          </a:bodyPr>
          <a:lstStyle/>
          <a:p>
            <a:pPr algn="ctr">
              <a:lnSpc>
                <a:spcPct val="150000"/>
              </a:lnSpc>
            </a:pPr>
            <a:r>
              <a:rPr lang="pt-BR" sz="8000" b="1" dirty="0">
                <a:latin typeface="Oswald" pitchFamily="2" charset="77"/>
              </a:rPr>
              <a:t>Security for </a:t>
            </a:r>
          </a:p>
          <a:p>
            <a:pPr algn="ctr">
              <a:lnSpc>
                <a:spcPct val="150000"/>
              </a:lnSpc>
            </a:pPr>
            <a:r>
              <a:rPr lang="pt-BR" sz="8000" b="1" dirty="0">
                <a:latin typeface="Oswald" pitchFamily="2" charset="77"/>
              </a:rPr>
              <a:t>MAD </a:t>
            </a:r>
          </a:p>
          <a:p>
            <a:pPr algn="ctr">
              <a:lnSpc>
                <a:spcPct val="150000"/>
              </a:lnSpc>
            </a:pPr>
            <a:r>
              <a:rPr lang="pt-BR" sz="5200" b="1" dirty="0">
                <a:latin typeface="Oswald" pitchFamily="2" charset="77"/>
              </a:rPr>
              <a:t>MODERN APPLICATION DEVELOPMENT</a:t>
            </a:r>
          </a:p>
        </p:txBody>
      </p:sp>
      <p:sp>
        <p:nvSpPr>
          <p:cNvPr id="22" name="CaixaDeTexto 21">
            <a:extLst>
              <a:ext uri="{FF2B5EF4-FFF2-40B4-BE49-F238E27FC236}">
                <a16:creationId xmlns:a16="http://schemas.microsoft.com/office/drawing/2014/main" id="{BA5A0B1E-4507-FE09-6D22-00014EDDF82E}"/>
              </a:ext>
            </a:extLst>
          </p:cNvPr>
          <p:cNvSpPr txBox="1"/>
          <p:nvPr/>
        </p:nvSpPr>
        <p:spPr>
          <a:xfrm>
            <a:off x="-395678" y="5903893"/>
            <a:ext cx="6562934" cy="954107"/>
          </a:xfrm>
          <a:prstGeom prst="rect">
            <a:avLst/>
          </a:prstGeom>
          <a:noFill/>
        </p:spPr>
        <p:txBody>
          <a:bodyPr wrap="square" rtlCol="0">
            <a:spAutoFit/>
          </a:bodyPr>
          <a:lstStyle/>
          <a:p>
            <a:pPr marL="447675"/>
            <a:r>
              <a:rPr lang="pt-BR" sz="2800" b="1" dirty="0">
                <a:solidFill>
                  <a:srgbClr val="002060"/>
                </a:solidFill>
                <a:latin typeface="Oswald" pitchFamily="2" charset="77"/>
              </a:rPr>
              <a:t>Marcos Santos</a:t>
            </a:r>
          </a:p>
          <a:p>
            <a:pPr marL="447675"/>
            <a:r>
              <a:rPr lang="pt-BR" sz="2800" b="1" dirty="0" err="1">
                <a:solidFill>
                  <a:srgbClr val="002060"/>
                </a:solidFill>
                <a:latin typeface="Oswald" pitchFamily="2" charset="77"/>
              </a:rPr>
              <a:t>Application</a:t>
            </a:r>
            <a:r>
              <a:rPr lang="pt-BR" sz="2800" b="1" dirty="0">
                <a:solidFill>
                  <a:srgbClr val="002060"/>
                </a:solidFill>
                <a:latin typeface="Oswald" pitchFamily="2" charset="77"/>
              </a:rPr>
              <a:t> Security Manager</a:t>
            </a:r>
          </a:p>
        </p:txBody>
      </p:sp>
      <p:pic>
        <p:nvPicPr>
          <p:cNvPr id="2" name="Imagem 1" descr="Logotipo&#10;&#10;Descrição gerada automaticamente com confiança média">
            <a:extLst>
              <a:ext uri="{FF2B5EF4-FFF2-40B4-BE49-F238E27FC236}">
                <a16:creationId xmlns:a16="http://schemas.microsoft.com/office/drawing/2014/main" id="{4F9D8721-7BC8-96BC-6E20-94CCA6373C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576" y="6213233"/>
            <a:ext cx="2602104" cy="478859"/>
          </a:xfrm>
          <a:prstGeom prst="rect">
            <a:avLst/>
          </a:prstGeom>
        </p:spPr>
      </p:pic>
      <p:pic>
        <p:nvPicPr>
          <p:cNvPr id="3" name="Imagem 2" descr="Logotipo&#10;&#10;Descrição gerada automaticamente com confiança média">
            <a:extLst>
              <a:ext uri="{FF2B5EF4-FFF2-40B4-BE49-F238E27FC236}">
                <a16:creationId xmlns:a16="http://schemas.microsoft.com/office/drawing/2014/main" id="{2884D572-BF72-3DE0-D715-3FA01AC91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62" y="2406639"/>
            <a:ext cx="2602104" cy="478859"/>
          </a:xfrm>
          <a:prstGeom prst="rect">
            <a:avLst/>
          </a:prstGeom>
        </p:spPr>
      </p:pic>
      <p:pic>
        <p:nvPicPr>
          <p:cNvPr id="4" name="Imagem 2" descr="Logotipo&#10;&#10;Descrição gerada automaticamente">
            <a:extLst>
              <a:ext uri="{FF2B5EF4-FFF2-40B4-BE49-F238E27FC236}">
                <a16:creationId xmlns:a16="http://schemas.microsoft.com/office/drawing/2014/main" id="{B45B32CB-158E-76EC-6516-9A88786D5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80369" y="2014415"/>
            <a:ext cx="1761138" cy="784447"/>
          </a:xfrm>
          <a:prstGeom prst="rect">
            <a:avLst/>
          </a:prstGeom>
        </p:spPr>
      </p:pic>
    </p:spTree>
    <p:extLst>
      <p:ext uri="{BB962C8B-B14F-4D97-AF65-F5344CB8AC3E}">
        <p14:creationId xmlns:p14="http://schemas.microsoft.com/office/powerpoint/2010/main" val="67179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 y="0"/>
            <a:ext cx="3834665" cy="1200329"/>
          </a:xfrm>
          <a:prstGeom prst="rect">
            <a:avLst/>
          </a:prstGeom>
          <a:noFill/>
        </p:spPr>
        <p:txBody>
          <a:bodyPr wrap="square">
            <a:spAutoFit/>
          </a:bodyPr>
          <a:lstStyle/>
          <a:p>
            <a:pPr algn="ctr"/>
            <a:r>
              <a:rPr lang="pt-BR" sz="3600" b="1" dirty="0">
                <a:latin typeface="Oswald Medium" panose="00000600000000000000" pitchFamily="2" charset="0"/>
              </a:rPr>
              <a:t>CHALLENGES ENCOUNTERED</a:t>
            </a:r>
          </a:p>
        </p:txBody>
      </p:sp>
      <p:sp>
        <p:nvSpPr>
          <p:cNvPr id="9" name="Shape 212">
            <a:extLst>
              <a:ext uri="{FF2B5EF4-FFF2-40B4-BE49-F238E27FC236}">
                <a16:creationId xmlns:a16="http://schemas.microsoft.com/office/drawing/2014/main" id="{0B670014-F10F-4EF7-91B6-F9DBD7B9BE4A}"/>
              </a:ext>
            </a:extLst>
          </p:cNvPr>
          <p:cNvSpPr txBox="1"/>
          <p:nvPr/>
        </p:nvSpPr>
        <p:spPr>
          <a:xfrm>
            <a:off x="0" y="1049084"/>
            <a:ext cx="3834665" cy="580891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700" b="1" dirty="0">
                <a:solidFill>
                  <a:srgbClr val="FA62A0"/>
                </a:solidFill>
                <a:latin typeface="+mn-lt"/>
              </a:rPr>
              <a:t>Communication</a:t>
            </a:r>
            <a:r>
              <a:rPr lang="en-US" sz="1700" dirty="0">
                <a:solidFill>
                  <a:schemeClr val="tx1"/>
                </a:solidFill>
                <a:latin typeface="+mn-lt"/>
              </a:rPr>
              <a:t> — How front ends communication with back-end services, and how back-end services communicate with each other.</a:t>
            </a:r>
          </a:p>
          <a:p>
            <a:pPr marL="285750" indent="-285750">
              <a:buFont typeface="Arial" panose="020B0604020202020204" pitchFamily="34" charset="0"/>
              <a:buChar char="•"/>
            </a:pPr>
            <a:endParaRPr lang="en-US" sz="1700" dirty="0">
              <a:solidFill>
                <a:schemeClr val="tx1"/>
              </a:solidFill>
              <a:latin typeface="+mn-lt"/>
            </a:endParaRPr>
          </a:p>
          <a:p>
            <a:pPr marL="285750" indent="-285750">
              <a:buFont typeface="Arial" panose="020B0604020202020204" pitchFamily="34" charset="0"/>
              <a:buChar char="•"/>
            </a:pPr>
            <a:r>
              <a:rPr lang="en-US" sz="1700" b="1" dirty="0">
                <a:solidFill>
                  <a:srgbClr val="FA62A0"/>
                </a:solidFill>
                <a:latin typeface="+mn-lt"/>
              </a:rPr>
              <a:t>Resiliency</a:t>
            </a:r>
            <a:r>
              <a:rPr lang="en-US" sz="1700" dirty="0">
                <a:solidFill>
                  <a:schemeClr val="tx1"/>
                </a:solidFill>
                <a:latin typeface="+mn-lt"/>
              </a:rPr>
              <a:t> — How services in your distributed architecture respond in less-than-ideal scenarios due to the in-process, out-process network communications of microservices architecture.</a:t>
            </a:r>
          </a:p>
          <a:p>
            <a:pPr marL="285750" indent="-285750">
              <a:buFont typeface="Arial" panose="020B0604020202020204" pitchFamily="34" charset="0"/>
              <a:buChar char="•"/>
            </a:pPr>
            <a:endParaRPr lang="en-US" sz="1700" dirty="0">
              <a:solidFill>
                <a:schemeClr val="tx1"/>
              </a:solidFill>
              <a:latin typeface="+mn-lt"/>
            </a:endParaRPr>
          </a:p>
          <a:p>
            <a:pPr marL="285750" indent="-285750">
              <a:buFont typeface="Arial" panose="020B0604020202020204" pitchFamily="34" charset="0"/>
              <a:buChar char="•"/>
            </a:pPr>
            <a:r>
              <a:rPr lang="en-US" sz="1700" b="1" dirty="0">
                <a:solidFill>
                  <a:srgbClr val="FA62A0"/>
                </a:solidFill>
                <a:latin typeface="+mn-lt"/>
              </a:rPr>
              <a:t>Distributed Data </a:t>
            </a:r>
            <a:r>
              <a:rPr lang="en-US" sz="1700" dirty="0">
                <a:solidFill>
                  <a:schemeClr val="tx1"/>
                </a:solidFill>
                <a:latin typeface="+mn-lt"/>
              </a:rPr>
              <a:t>— How do you query data or implement a transaction across multiple services?</a:t>
            </a:r>
          </a:p>
          <a:p>
            <a:pPr marL="285750" indent="-285750">
              <a:buFont typeface="Arial" panose="020B0604020202020204" pitchFamily="34" charset="0"/>
              <a:buChar char="•"/>
            </a:pPr>
            <a:endParaRPr lang="en-US" sz="1700" dirty="0">
              <a:solidFill>
                <a:schemeClr val="tx1"/>
              </a:solidFill>
              <a:latin typeface="+mn-lt"/>
            </a:endParaRPr>
          </a:p>
          <a:p>
            <a:pPr marL="285750" indent="-285750">
              <a:buFont typeface="Arial" panose="020B0604020202020204" pitchFamily="34" charset="0"/>
              <a:buChar char="•"/>
            </a:pPr>
            <a:r>
              <a:rPr lang="en-US" sz="1700" b="1" dirty="0">
                <a:solidFill>
                  <a:srgbClr val="FA62A0"/>
                </a:solidFill>
                <a:latin typeface="+mn-lt"/>
              </a:rPr>
              <a:t>Identity</a:t>
            </a:r>
            <a:r>
              <a:rPr lang="en-US" sz="1700" dirty="0">
                <a:solidFill>
                  <a:schemeClr val="tx1"/>
                </a:solidFill>
                <a:latin typeface="+mn-lt"/>
              </a:rPr>
              <a:t> — How does your service identify who is accessing it and their allotted permissions?</a:t>
            </a:r>
            <a:endParaRPr lang="pt-BR" sz="1700" dirty="0">
              <a:solidFill>
                <a:schemeClr val="tx1"/>
              </a:solidFill>
              <a:latin typeface="+mn-lt"/>
            </a:endParaRPr>
          </a:p>
        </p:txBody>
      </p:sp>
      <p:pic>
        <p:nvPicPr>
          <p:cNvPr id="2" name="Picture 2">
            <a:extLst>
              <a:ext uri="{FF2B5EF4-FFF2-40B4-BE49-F238E27FC236}">
                <a16:creationId xmlns:a16="http://schemas.microsoft.com/office/drawing/2014/main" id="{774927F8-D7C2-F584-F4A1-4728D77BE2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3848" y="1612221"/>
            <a:ext cx="8278152" cy="3940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960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de Seta Reta 10">
            <a:extLst>
              <a:ext uri="{FF2B5EF4-FFF2-40B4-BE49-F238E27FC236}">
                <a16:creationId xmlns:a16="http://schemas.microsoft.com/office/drawing/2014/main" id="{9B1F7A6E-47BD-FFDB-952F-87E795A51834}"/>
              </a:ext>
            </a:extLst>
          </p:cNvPr>
          <p:cNvCxnSpPr>
            <a:cxnSpLocks/>
          </p:cNvCxnSpPr>
          <p:nvPr/>
        </p:nvCxnSpPr>
        <p:spPr>
          <a:xfrm flipV="1">
            <a:off x="271604" y="671641"/>
            <a:ext cx="7333307" cy="5692945"/>
          </a:xfrm>
          <a:prstGeom prst="straightConnector1">
            <a:avLst/>
          </a:prstGeom>
          <a:ln w="76200">
            <a:solidFill>
              <a:srgbClr val="FB86B6"/>
            </a:solidFill>
            <a:tailEnd type="triangle"/>
          </a:ln>
        </p:spPr>
        <p:style>
          <a:lnRef idx="1">
            <a:schemeClr val="accent1"/>
          </a:lnRef>
          <a:fillRef idx="0">
            <a:schemeClr val="accent1"/>
          </a:fillRef>
          <a:effectRef idx="0">
            <a:schemeClr val="accent1"/>
          </a:effectRef>
          <a:fontRef idx="minor">
            <a:schemeClr val="tx1"/>
          </a:fontRef>
        </p:style>
      </p:cxnSp>
      <p:sp>
        <p:nvSpPr>
          <p:cNvPr id="2" name="CaixaDeTexto 1">
            <a:extLst>
              <a:ext uri="{FF2B5EF4-FFF2-40B4-BE49-F238E27FC236}">
                <a16:creationId xmlns:a16="http://schemas.microsoft.com/office/drawing/2014/main" id="{01208F11-F28A-F86A-2A2D-3BBE0B2668D2}"/>
              </a:ext>
            </a:extLst>
          </p:cNvPr>
          <p:cNvSpPr txBox="1"/>
          <p:nvPr/>
        </p:nvSpPr>
        <p:spPr>
          <a:xfrm>
            <a:off x="8441603" y="25310"/>
            <a:ext cx="3748313" cy="646331"/>
          </a:xfrm>
          <a:prstGeom prst="rect">
            <a:avLst/>
          </a:prstGeom>
          <a:noFill/>
        </p:spPr>
        <p:txBody>
          <a:bodyPr wrap="square" lIns="91440" tIns="45720" rIns="91440" bIns="45720" rtlCol="0" anchor="t">
            <a:spAutoFit/>
          </a:bodyPr>
          <a:lstStyle/>
          <a:p>
            <a:pPr algn="ctr"/>
            <a:r>
              <a:rPr lang="pt-BR" sz="3600" b="1" dirty="0">
                <a:latin typeface="Oswald" pitchFamily="2" charset="77"/>
              </a:rPr>
              <a:t>NEW RISKS</a:t>
            </a:r>
          </a:p>
        </p:txBody>
      </p:sp>
      <p:sp>
        <p:nvSpPr>
          <p:cNvPr id="3" name="Arrow: Chevron 183">
            <a:extLst>
              <a:ext uri="{FF2B5EF4-FFF2-40B4-BE49-F238E27FC236}">
                <a16:creationId xmlns:a16="http://schemas.microsoft.com/office/drawing/2014/main" id="{ABB35121-9DF2-1F5B-4569-3D7A323C36FE}"/>
              </a:ext>
            </a:extLst>
          </p:cNvPr>
          <p:cNvSpPr/>
          <p:nvPr/>
        </p:nvSpPr>
        <p:spPr>
          <a:xfrm>
            <a:off x="0" y="5074899"/>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Open Source / Supply Chain Risks</a:t>
            </a:r>
          </a:p>
        </p:txBody>
      </p:sp>
      <p:sp>
        <p:nvSpPr>
          <p:cNvPr id="4" name="Arrow: Chevron 183">
            <a:extLst>
              <a:ext uri="{FF2B5EF4-FFF2-40B4-BE49-F238E27FC236}">
                <a16:creationId xmlns:a16="http://schemas.microsoft.com/office/drawing/2014/main" id="{3F2C2AB5-B38F-00A6-E32F-6F45753DC76B}"/>
              </a:ext>
            </a:extLst>
          </p:cNvPr>
          <p:cNvSpPr/>
          <p:nvPr/>
        </p:nvSpPr>
        <p:spPr>
          <a:xfrm>
            <a:off x="945206" y="4097520"/>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Microservices Risks</a:t>
            </a:r>
          </a:p>
        </p:txBody>
      </p:sp>
      <p:sp>
        <p:nvSpPr>
          <p:cNvPr id="5" name="Arrow: Chevron 183">
            <a:extLst>
              <a:ext uri="{FF2B5EF4-FFF2-40B4-BE49-F238E27FC236}">
                <a16:creationId xmlns:a16="http://schemas.microsoft.com/office/drawing/2014/main" id="{BCDA561F-02CB-895B-B232-9B9E41143C50}"/>
              </a:ext>
            </a:extLst>
          </p:cNvPr>
          <p:cNvSpPr/>
          <p:nvPr/>
        </p:nvSpPr>
        <p:spPr>
          <a:xfrm>
            <a:off x="1823006" y="3120141"/>
            <a:ext cx="4074289"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2000" b="1" kern="0" dirty="0">
                <a:solidFill>
                  <a:prstClr val="white"/>
                </a:solidFill>
                <a:latin typeface="GT America LCG Rg"/>
              </a:rPr>
              <a:t>Infrastructure-as-Code</a:t>
            </a:r>
            <a:r>
              <a:rPr lang="en-US" sz="2000" b="1" kern="0" dirty="0">
                <a:solidFill>
                  <a:prstClr val="white"/>
                </a:solidFill>
              </a:rPr>
              <a:t> </a:t>
            </a:r>
            <a:r>
              <a:rPr lang="en-US" sz="2000" b="1" kern="0" dirty="0">
                <a:solidFill>
                  <a:prstClr val="white"/>
                </a:solidFill>
                <a:latin typeface="GT America LCG Rg"/>
              </a:rPr>
              <a:t>Risks</a:t>
            </a:r>
          </a:p>
        </p:txBody>
      </p:sp>
      <p:sp>
        <p:nvSpPr>
          <p:cNvPr id="7" name="Arrow: Chevron 183">
            <a:extLst>
              <a:ext uri="{FF2B5EF4-FFF2-40B4-BE49-F238E27FC236}">
                <a16:creationId xmlns:a16="http://schemas.microsoft.com/office/drawing/2014/main" id="{F3AE5961-C0DA-C9AD-85E0-06A977239B89}"/>
              </a:ext>
            </a:extLst>
          </p:cNvPr>
          <p:cNvSpPr/>
          <p:nvPr/>
        </p:nvSpPr>
        <p:spPr>
          <a:xfrm>
            <a:off x="3584105" y="2142762"/>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Container Risks</a:t>
            </a:r>
          </a:p>
        </p:txBody>
      </p:sp>
      <p:sp>
        <p:nvSpPr>
          <p:cNvPr id="8" name="Arrow: Chevron 183">
            <a:extLst>
              <a:ext uri="{FF2B5EF4-FFF2-40B4-BE49-F238E27FC236}">
                <a16:creationId xmlns:a16="http://schemas.microsoft.com/office/drawing/2014/main" id="{2B37DFA6-6BB4-BE14-C197-33FF98DC410A}"/>
              </a:ext>
            </a:extLst>
          </p:cNvPr>
          <p:cNvSpPr/>
          <p:nvPr/>
        </p:nvSpPr>
        <p:spPr>
          <a:xfrm>
            <a:off x="4740493" y="1165383"/>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API risks</a:t>
            </a:r>
          </a:p>
        </p:txBody>
      </p:sp>
      <p:sp>
        <p:nvSpPr>
          <p:cNvPr id="14" name="Shape 212">
            <a:extLst>
              <a:ext uri="{FF2B5EF4-FFF2-40B4-BE49-F238E27FC236}">
                <a16:creationId xmlns:a16="http://schemas.microsoft.com/office/drawing/2014/main" id="{470D4CF1-04FB-EF4A-DE69-5CF0DC71860E}"/>
              </a:ext>
            </a:extLst>
          </p:cNvPr>
          <p:cNvSpPr txBox="1"/>
          <p:nvPr/>
        </p:nvSpPr>
        <p:spPr>
          <a:xfrm>
            <a:off x="8456805" y="1165383"/>
            <a:ext cx="3834665" cy="41394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pt-BR" sz="2000" b="1" dirty="0">
                <a:solidFill>
                  <a:srgbClr val="FB86B6"/>
                </a:solidFill>
                <a:latin typeface="+mn-lt"/>
              </a:rPr>
              <a:t>SCA</a:t>
            </a:r>
            <a:r>
              <a:rPr lang="pt-BR" sz="2000" dirty="0">
                <a:solidFill>
                  <a:schemeClr val="tx1"/>
                </a:solidFill>
                <a:latin typeface="+mn-lt"/>
              </a:rPr>
              <a:t> (Software </a:t>
            </a:r>
            <a:r>
              <a:rPr lang="pt-BR" sz="2000" dirty="0" err="1">
                <a:solidFill>
                  <a:schemeClr val="tx1"/>
                </a:solidFill>
                <a:latin typeface="+mn-lt"/>
              </a:rPr>
              <a:t>Composition</a:t>
            </a:r>
            <a:r>
              <a:rPr lang="pt-BR" sz="2000" dirty="0">
                <a:solidFill>
                  <a:schemeClr val="tx1"/>
                </a:solidFill>
                <a:latin typeface="+mn-lt"/>
              </a:rPr>
              <a:t> </a:t>
            </a:r>
            <a:r>
              <a:rPr lang="pt-BR" sz="2000" dirty="0" err="1">
                <a:solidFill>
                  <a:schemeClr val="tx1"/>
                </a:solidFill>
                <a:latin typeface="+mn-lt"/>
              </a:rPr>
              <a:t>Aanalysis</a:t>
            </a:r>
            <a:r>
              <a:rPr lang="pt-BR" sz="2000" dirty="0">
                <a:solidFill>
                  <a:schemeClr val="tx1"/>
                </a:solidFill>
                <a:latin typeface="+mn-lt"/>
              </a:rPr>
              <a:t>)</a:t>
            </a:r>
          </a:p>
          <a:p>
            <a:endParaRPr lang="pt-BR" sz="2000" dirty="0">
              <a:solidFill>
                <a:schemeClr val="tx1"/>
              </a:solidFill>
              <a:latin typeface="+mn-lt"/>
            </a:endParaRPr>
          </a:p>
          <a:p>
            <a:pPr marL="285750" indent="-285750">
              <a:buFont typeface="Arial" panose="020B0604020202020204" pitchFamily="34" charset="0"/>
              <a:buChar char="•"/>
            </a:pPr>
            <a:r>
              <a:rPr lang="pt-BR" sz="2000" b="1" dirty="0">
                <a:solidFill>
                  <a:srgbClr val="FB86B6"/>
                </a:solidFill>
                <a:latin typeface="+mn-lt"/>
              </a:rPr>
              <a:t>SCS</a:t>
            </a:r>
            <a:r>
              <a:rPr lang="pt-BR" sz="2000" dirty="0">
                <a:solidFill>
                  <a:schemeClr val="tx1"/>
                </a:solidFill>
                <a:latin typeface="+mn-lt"/>
              </a:rPr>
              <a:t> (</a:t>
            </a:r>
            <a:r>
              <a:rPr lang="pt-BR" sz="2000" dirty="0" err="1">
                <a:solidFill>
                  <a:schemeClr val="tx1"/>
                </a:solidFill>
                <a:latin typeface="+mn-lt"/>
              </a:rPr>
              <a:t>Supply</a:t>
            </a:r>
            <a:r>
              <a:rPr lang="pt-BR" sz="2000" dirty="0">
                <a:solidFill>
                  <a:schemeClr val="tx1"/>
                </a:solidFill>
                <a:latin typeface="+mn-lt"/>
              </a:rPr>
              <a:t> Chain Security)</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err="1">
                <a:solidFill>
                  <a:srgbClr val="FB86B6"/>
                </a:solidFill>
                <a:latin typeface="+mn-lt"/>
              </a:rPr>
              <a:t>IaC</a:t>
            </a:r>
            <a:r>
              <a:rPr lang="pt-BR" sz="2000" dirty="0">
                <a:solidFill>
                  <a:schemeClr val="tx1"/>
                </a:solidFill>
                <a:latin typeface="+mn-lt"/>
              </a:rPr>
              <a:t> (</a:t>
            </a:r>
            <a:r>
              <a:rPr lang="pt-BR" sz="2000" dirty="0" err="1">
                <a:solidFill>
                  <a:schemeClr val="tx1"/>
                </a:solidFill>
                <a:latin typeface="+mn-lt"/>
              </a:rPr>
              <a:t>Infrastructure</a:t>
            </a:r>
            <a:r>
              <a:rPr lang="pt-BR" sz="2000" dirty="0">
                <a:solidFill>
                  <a:schemeClr val="tx1"/>
                </a:solidFill>
                <a:latin typeface="+mn-lt"/>
              </a:rPr>
              <a:t> as </a:t>
            </a:r>
            <a:r>
              <a:rPr lang="pt-BR" sz="2000" dirty="0" err="1">
                <a:solidFill>
                  <a:schemeClr val="tx1"/>
                </a:solidFill>
                <a:latin typeface="+mn-lt"/>
              </a:rPr>
              <a:t>Code</a:t>
            </a:r>
            <a:r>
              <a:rPr lang="pt-BR" sz="2000" dirty="0">
                <a:solidFill>
                  <a:schemeClr val="tx1"/>
                </a:solidFill>
                <a:latin typeface="+mn-lt"/>
              </a:rPr>
              <a:t>)</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a:solidFill>
                  <a:srgbClr val="FB86B6"/>
                </a:solidFill>
                <a:latin typeface="+mn-lt"/>
              </a:rPr>
              <a:t>Containers</a:t>
            </a:r>
          </a:p>
          <a:p>
            <a:pPr marL="285750" indent="-285750">
              <a:buFont typeface="Arial" panose="020B0604020202020204" pitchFamily="34" charset="0"/>
              <a:buChar char="•"/>
            </a:pPr>
            <a:endParaRPr lang="pt-BR" sz="2000" dirty="0">
              <a:solidFill>
                <a:srgbClr val="FB86B6"/>
              </a:solidFill>
              <a:latin typeface="+mn-lt"/>
            </a:endParaRPr>
          </a:p>
          <a:p>
            <a:pPr marL="285750" indent="-285750">
              <a:buFont typeface="Arial" panose="020B0604020202020204" pitchFamily="34" charset="0"/>
              <a:buChar char="•"/>
            </a:pPr>
            <a:r>
              <a:rPr lang="pt-BR" sz="2000" b="1" dirty="0">
                <a:solidFill>
                  <a:srgbClr val="FB86B6"/>
                </a:solidFill>
                <a:latin typeface="+mn-lt"/>
              </a:rPr>
              <a:t>API</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err="1">
                <a:solidFill>
                  <a:srgbClr val="FB86B6"/>
                </a:solidFill>
                <a:latin typeface="+mn-lt"/>
              </a:rPr>
              <a:t>Microservices</a:t>
            </a:r>
            <a:endParaRPr lang="pt-BR" sz="2000" b="1" dirty="0">
              <a:solidFill>
                <a:srgbClr val="FB86B6"/>
              </a:solidFill>
              <a:latin typeface="+mn-lt"/>
            </a:endParaRPr>
          </a:p>
          <a:p>
            <a:endParaRPr lang="pt-BR" sz="2000" dirty="0">
              <a:solidFill>
                <a:schemeClr val="tx1"/>
              </a:solidFill>
              <a:latin typeface="+mn-lt"/>
            </a:endParaRPr>
          </a:p>
        </p:txBody>
      </p:sp>
      <p:pic>
        <p:nvPicPr>
          <p:cNvPr id="6" name="Imagem 2" descr="Logotipo&#10;&#10;Descrição gerada automaticamente">
            <a:extLst>
              <a:ext uri="{FF2B5EF4-FFF2-40B4-BE49-F238E27FC236}">
                <a16:creationId xmlns:a16="http://schemas.microsoft.com/office/drawing/2014/main" id="{A2C07152-B432-4DE2-48FB-F95090088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441" y="2644553"/>
            <a:ext cx="1761138" cy="784447"/>
          </a:xfrm>
          <a:prstGeom prst="rect">
            <a:avLst/>
          </a:prstGeom>
        </p:spPr>
      </p:pic>
    </p:spTree>
    <p:extLst>
      <p:ext uri="{BB962C8B-B14F-4D97-AF65-F5344CB8AC3E}">
        <p14:creationId xmlns:p14="http://schemas.microsoft.com/office/powerpoint/2010/main" val="2987579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1208F11-F28A-F86A-2A2D-3BBE0B2668D2}"/>
              </a:ext>
            </a:extLst>
          </p:cNvPr>
          <p:cNvSpPr txBox="1"/>
          <p:nvPr/>
        </p:nvSpPr>
        <p:spPr>
          <a:xfrm>
            <a:off x="8441603" y="25310"/>
            <a:ext cx="3748313" cy="646331"/>
          </a:xfrm>
          <a:prstGeom prst="rect">
            <a:avLst/>
          </a:prstGeom>
          <a:noFill/>
        </p:spPr>
        <p:txBody>
          <a:bodyPr wrap="square" lIns="91440" tIns="45720" rIns="91440" bIns="45720" rtlCol="0" anchor="t">
            <a:spAutoFit/>
          </a:bodyPr>
          <a:lstStyle/>
          <a:p>
            <a:pPr algn="ctr"/>
            <a:r>
              <a:rPr lang="pt-BR" sz="3600" b="1" dirty="0">
                <a:latin typeface="Oswald" pitchFamily="2" charset="77"/>
              </a:rPr>
              <a:t>NEW RISKS</a:t>
            </a:r>
          </a:p>
        </p:txBody>
      </p:sp>
      <p:sp>
        <p:nvSpPr>
          <p:cNvPr id="3" name="Arrow: Chevron 183">
            <a:extLst>
              <a:ext uri="{FF2B5EF4-FFF2-40B4-BE49-F238E27FC236}">
                <a16:creationId xmlns:a16="http://schemas.microsoft.com/office/drawing/2014/main" id="{ABB35121-9DF2-1F5B-4569-3D7A323C36FE}"/>
              </a:ext>
            </a:extLst>
          </p:cNvPr>
          <p:cNvSpPr/>
          <p:nvPr/>
        </p:nvSpPr>
        <p:spPr>
          <a:xfrm>
            <a:off x="0" y="547665"/>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Open Source / Supply Chain Risks</a:t>
            </a:r>
          </a:p>
        </p:txBody>
      </p:sp>
      <p:sp>
        <p:nvSpPr>
          <p:cNvPr id="4" name="Arrow: Chevron 183">
            <a:extLst>
              <a:ext uri="{FF2B5EF4-FFF2-40B4-BE49-F238E27FC236}">
                <a16:creationId xmlns:a16="http://schemas.microsoft.com/office/drawing/2014/main" id="{3F2C2AB5-B38F-00A6-E32F-6F45753DC76B}"/>
              </a:ext>
            </a:extLst>
          </p:cNvPr>
          <p:cNvSpPr/>
          <p:nvPr/>
        </p:nvSpPr>
        <p:spPr>
          <a:xfrm>
            <a:off x="4807931" y="2865841"/>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Microservices Risks</a:t>
            </a:r>
          </a:p>
        </p:txBody>
      </p:sp>
      <p:sp>
        <p:nvSpPr>
          <p:cNvPr id="5" name="Arrow: Chevron 183">
            <a:extLst>
              <a:ext uri="{FF2B5EF4-FFF2-40B4-BE49-F238E27FC236}">
                <a16:creationId xmlns:a16="http://schemas.microsoft.com/office/drawing/2014/main" id="{BCDA561F-02CB-895B-B232-9B9E41143C50}"/>
              </a:ext>
            </a:extLst>
          </p:cNvPr>
          <p:cNvSpPr/>
          <p:nvPr/>
        </p:nvSpPr>
        <p:spPr>
          <a:xfrm>
            <a:off x="0" y="2883101"/>
            <a:ext cx="4074289"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defRPr/>
            </a:pPr>
            <a:r>
              <a:rPr lang="en-US" sz="2000" b="1" kern="0" dirty="0">
                <a:solidFill>
                  <a:prstClr val="white"/>
                </a:solidFill>
                <a:latin typeface="GT America LCG Rg"/>
              </a:rPr>
              <a:t>Infrastructure-as-Code</a:t>
            </a:r>
            <a:r>
              <a:rPr lang="en-US" sz="2000" b="1" kern="0" dirty="0">
                <a:solidFill>
                  <a:prstClr val="white"/>
                </a:solidFill>
              </a:rPr>
              <a:t> </a:t>
            </a:r>
            <a:r>
              <a:rPr lang="en-US" sz="2000" b="1" kern="0" dirty="0">
                <a:solidFill>
                  <a:prstClr val="white"/>
                </a:solidFill>
                <a:latin typeface="GT America LCG Rg"/>
              </a:rPr>
              <a:t>Risks</a:t>
            </a:r>
          </a:p>
        </p:txBody>
      </p:sp>
      <p:sp>
        <p:nvSpPr>
          <p:cNvPr id="7" name="Arrow: Chevron 183">
            <a:extLst>
              <a:ext uri="{FF2B5EF4-FFF2-40B4-BE49-F238E27FC236}">
                <a16:creationId xmlns:a16="http://schemas.microsoft.com/office/drawing/2014/main" id="{F3AE5961-C0DA-C9AD-85E0-06A977239B89}"/>
              </a:ext>
            </a:extLst>
          </p:cNvPr>
          <p:cNvSpPr/>
          <p:nvPr/>
        </p:nvSpPr>
        <p:spPr>
          <a:xfrm>
            <a:off x="4807931" y="4670249"/>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Container Risks</a:t>
            </a:r>
          </a:p>
        </p:txBody>
      </p:sp>
      <p:sp>
        <p:nvSpPr>
          <p:cNvPr id="8" name="Arrow: Chevron 183">
            <a:extLst>
              <a:ext uri="{FF2B5EF4-FFF2-40B4-BE49-F238E27FC236}">
                <a16:creationId xmlns:a16="http://schemas.microsoft.com/office/drawing/2014/main" id="{2B37DFA6-6BB4-BE14-C197-33FF98DC410A}"/>
              </a:ext>
            </a:extLst>
          </p:cNvPr>
          <p:cNvSpPr/>
          <p:nvPr/>
        </p:nvSpPr>
        <p:spPr>
          <a:xfrm>
            <a:off x="4792452" y="547665"/>
            <a:ext cx="3379460" cy="617718"/>
          </a:xfrm>
          <a:prstGeom prst="chevron">
            <a:avLst>
              <a:gd name="adj" fmla="val 20798"/>
            </a:avLst>
          </a:prstGeom>
          <a:solidFill>
            <a:srgbClr val="002060"/>
          </a:solidFill>
          <a:ln w="15875" cap="flat">
            <a:noFill/>
            <a:prstDash val="solid"/>
            <a:miter/>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GT America LCG Rg"/>
                <a:ea typeface="+mn-ea"/>
                <a:cs typeface="+mn-cs"/>
              </a:rPr>
              <a:t>API risks</a:t>
            </a:r>
          </a:p>
        </p:txBody>
      </p:sp>
      <p:sp>
        <p:nvSpPr>
          <p:cNvPr id="14" name="Shape 212">
            <a:extLst>
              <a:ext uri="{FF2B5EF4-FFF2-40B4-BE49-F238E27FC236}">
                <a16:creationId xmlns:a16="http://schemas.microsoft.com/office/drawing/2014/main" id="{470D4CF1-04FB-EF4A-DE69-5CF0DC71860E}"/>
              </a:ext>
            </a:extLst>
          </p:cNvPr>
          <p:cNvSpPr txBox="1"/>
          <p:nvPr/>
        </p:nvSpPr>
        <p:spPr>
          <a:xfrm>
            <a:off x="8456805" y="1165383"/>
            <a:ext cx="3834665" cy="41394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pt-BR" sz="2000" b="1" dirty="0">
                <a:solidFill>
                  <a:srgbClr val="FB86B6"/>
                </a:solidFill>
                <a:latin typeface="+mn-lt"/>
              </a:rPr>
              <a:t>SCA</a:t>
            </a:r>
            <a:r>
              <a:rPr lang="pt-BR" sz="2000" dirty="0">
                <a:solidFill>
                  <a:schemeClr val="tx1"/>
                </a:solidFill>
                <a:latin typeface="+mn-lt"/>
              </a:rPr>
              <a:t> (Software </a:t>
            </a:r>
            <a:r>
              <a:rPr lang="pt-BR" sz="2000" dirty="0" err="1">
                <a:solidFill>
                  <a:schemeClr val="tx1"/>
                </a:solidFill>
                <a:latin typeface="+mn-lt"/>
              </a:rPr>
              <a:t>Composition</a:t>
            </a:r>
            <a:r>
              <a:rPr lang="pt-BR" sz="2000" dirty="0">
                <a:solidFill>
                  <a:schemeClr val="tx1"/>
                </a:solidFill>
                <a:latin typeface="+mn-lt"/>
              </a:rPr>
              <a:t> </a:t>
            </a:r>
            <a:r>
              <a:rPr lang="pt-BR" sz="2000" dirty="0" err="1">
                <a:solidFill>
                  <a:schemeClr val="tx1"/>
                </a:solidFill>
                <a:latin typeface="+mn-lt"/>
              </a:rPr>
              <a:t>Aanalysis</a:t>
            </a:r>
            <a:r>
              <a:rPr lang="pt-BR" sz="2000" dirty="0">
                <a:solidFill>
                  <a:schemeClr val="tx1"/>
                </a:solidFill>
                <a:latin typeface="+mn-lt"/>
              </a:rPr>
              <a:t>)</a:t>
            </a:r>
          </a:p>
          <a:p>
            <a:endParaRPr lang="pt-BR" sz="2000" dirty="0">
              <a:solidFill>
                <a:schemeClr val="tx1"/>
              </a:solidFill>
              <a:latin typeface="+mn-lt"/>
            </a:endParaRPr>
          </a:p>
          <a:p>
            <a:pPr marL="285750" indent="-285750">
              <a:buFont typeface="Arial" panose="020B0604020202020204" pitchFamily="34" charset="0"/>
              <a:buChar char="•"/>
            </a:pPr>
            <a:r>
              <a:rPr lang="pt-BR" sz="2000" b="1" dirty="0">
                <a:solidFill>
                  <a:srgbClr val="FB86B6"/>
                </a:solidFill>
                <a:latin typeface="+mn-lt"/>
              </a:rPr>
              <a:t>SCS</a:t>
            </a:r>
            <a:r>
              <a:rPr lang="pt-BR" sz="2000" dirty="0">
                <a:solidFill>
                  <a:schemeClr val="tx1"/>
                </a:solidFill>
                <a:latin typeface="+mn-lt"/>
              </a:rPr>
              <a:t> (</a:t>
            </a:r>
            <a:r>
              <a:rPr lang="pt-BR" sz="2000" dirty="0" err="1">
                <a:solidFill>
                  <a:schemeClr val="tx1"/>
                </a:solidFill>
                <a:latin typeface="+mn-lt"/>
              </a:rPr>
              <a:t>Supply</a:t>
            </a:r>
            <a:r>
              <a:rPr lang="pt-BR" sz="2000" dirty="0">
                <a:solidFill>
                  <a:schemeClr val="tx1"/>
                </a:solidFill>
                <a:latin typeface="+mn-lt"/>
              </a:rPr>
              <a:t> Chain Security)</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err="1">
                <a:solidFill>
                  <a:srgbClr val="FB86B6"/>
                </a:solidFill>
                <a:latin typeface="+mn-lt"/>
              </a:rPr>
              <a:t>IaC</a:t>
            </a:r>
            <a:r>
              <a:rPr lang="pt-BR" sz="2000" dirty="0">
                <a:solidFill>
                  <a:schemeClr val="tx1"/>
                </a:solidFill>
                <a:latin typeface="+mn-lt"/>
              </a:rPr>
              <a:t> (</a:t>
            </a:r>
            <a:r>
              <a:rPr lang="pt-BR" sz="2000" dirty="0" err="1">
                <a:solidFill>
                  <a:schemeClr val="tx1"/>
                </a:solidFill>
                <a:latin typeface="+mn-lt"/>
              </a:rPr>
              <a:t>Infrastructure</a:t>
            </a:r>
            <a:r>
              <a:rPr lang="pt-BR" sz="2000" dirty="0">
                <a:solidFill>
                  <a:schemeClr val="tx1"/>
                </a:solidFill>
                <a:latin typeface="+mn-lt"/>
              </a:rPr>
              <a:t> as </a:t>
            </a:r>
            <a:r>
              <a:rPr lang="pt-BR" sz="2000" dirty="0" err="1">
                <a:solidFill>
                  <a:schemeClr val="tx1"/>
                </a:solidFill>
                <a:latin typeface="+mn-lt"/>
              </a:rPr>
              <a:t>Code</a:t>
            </a:r>
            <a:r>
              <a:rPr lang="pt-BR" sz="2000" dirty="0">
                <a:solidFill>
                  <a:schemeClr val="tx1"/>
                </a:solidFill>
                <a:latin typeface="+mn-lt"/>
              </a:rPr>
              <a:t>)</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a:solidFill>
                  <a:srgbClr val="FB86B6"/>
                </a:solidFill>
                <a:latin typeface="+mn-lt"/>
              </a:rPr>
              <a:t>Containers</a:t>
            </a:r>
          </a:p>
          <a:p>
            <a:pPr marL="285750" indent="-285750">
              <a:buFont typeface="Arial" panose="020B0604020202020204" pitchFamily="34" charset="0"/>
              <a:buChar char="•"/>
            </a:pPr>
            <a:endParaRPr lang="pt-BR" sz="2000" dirty="0">
              <a:solidFill>
                <a:srgbClr val="FB86B6"/>
              </a:solidFill>
              <a:latin typeface="+mn-lt"/>
            </a:endParaRPr>
          </a:p>
          <a:p>
            <a:pPr marL="285750" indent="-285750">
              <a:buFont typeface="Arial" panose="020B0604020202020204" pitchFamily="34" charset="0"/>
              <a:buChar char="•"/>
            </a:pPr>
            <a:r>
              <a:rPr lang="pt-BR" sz="2000" b="1" dirty="0">
                <a:solidFill>
                  <a:srgbClr val="FB86B6"/>
                </a:solidFill>
                <a:latin typeface="+mn-lt"/>
              </a:rPr>
              <a:t>API</a:t>
            </a:r>
          </a:p>
          <a:p>
            <a:pPr marL="285750" indent="-285750">
              <a:buFont typeface="Arial" panose="020B0604020202020204" pitchFamily="34" charset="0"/>
              <a:buChar char="•"/>
            </a:pPr>
            <a:endParaRPr lang="pt-BR" sz="2000" dirty="0">
              <a:solidFill>
                <a:schemeClr val="tx1"/>
              </a:solidFill>
              <a:latin typeface="+mn-lt"/>
            </a:endParaRPr>
          </a:p>
          <a:p>
            <a:pPr marL="285750" indent="-285750">
              <a:buFont typeface="Arial" panose="020B0604020202020204" pitchFamily="34" charset="0"/>
              <a:buChar char="•"/>
            </a:pPr>
            <a:r>
              <a:rPr lang="pt-BR" sz="2000" b="1" dirty="0" err="1">
                <a:solidFill>
                  <a:srgbClr val="FB86B6"/>
                </a:solidFill>
                <a:latin typeface="+mn-lt"/>
              </a:rPr>
              <a:t>Microservices</a:t>
            </a:r>
            <a:endParaRPr lang="pt-BR" sz="2000" b="1" dirty="0">
              <a:solidFill>
                <a:srgbClr val="FB86B6"/>
              </a:solidFill>
              <a:latin typeface="+mn-lt"/>
            </a:endParaRPr>
          </a:p>
          <a:p>
            <a:endParaRPr lang="pt-BR" sz="2000" dirty="0">
              <a:solidFill>
                <a:schemeClr val="tx1"/>
              </a:solidFill>
              <a:latin typeface="+mn-lt"/>
            </a:endParaRPr>
          </a:p>
        </p:txBody>
      </p:sp>
      <p:pic>
        <p:nvPicPr>
          <p:cNvPr id="6" name="Imagem 2" descr="Logotipo&#10;&#10;Descrição gerada automaticamente">
            <a:extLst>
              <a:ext uri="{FF2B5EF4-FFF2-40B4-BE49-F238E27FC236}">
                <a16:creationId xmlns:a16="http://schemas.microsoft.com/office/drawing/2014/main" id="{A2C07152-B432-4DE2-48FB-F95090088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19441" y="2644553"/>
            <a:ext cx="1761138" cy="784447"/>
          </a:xfrm>
          <a:prstGeom prst="rect">
            <a:avLst/>
          </a:prstGeom>
        </p:spPr>
      </p:pic>
      <p:sp>
        <p:nvSpPr>
          <p:cNvPr id="10" name="CaixaDeTexto 9">
            <a:extLst>
              <a:ext uri="{FF2B5EF4-FFF2-40B4-BE49-F238E27FC236}">
                <a16:creationId xmlns:a16="http://schemas.microsoft.com/office/drawing/2014/main" id="{A629F11A-3C4B-19D5-AD41-113AFA246A17}"/>
              </a:ext>
            </a:extLst>
          </p:cNvPr>
          <p:cNvSpPr txBox="1"/>
          <p:nvPr/>
        </p:nvSpPr>
        <p:spPr>
          <a:xfrm>
            <a:off x="110548" y="1170246"/>
            <a:ext cx="3151636" cy="1169551"/>
          </a:xfrm>
          <a:prstGeom prst="rect">
            <a:avLst/>
          </a:prstGeom>
          <a:noFill/>
        </p:spPr>
        <p:txBody>
          <a:bodyPr wrap="square">
            <a:spAutoFit/>
          </a:bodyPr>
          <a:lstStyle/>
          <a:p>
            <a:pPr marL="285750" indent="-285750" algn="l" fontAlgn="base">
              <a:buFont typeface="Arial" panose="020B0604020202020204" pitchFamily="34" charset="0"/>
              <a:buChar char="•"/>
            </a:pPr>
            <a:r>
              <a:rPr lang="pt-BR" sz="1400" i="0" dirty="0" err="1">
                <a:solidFill>
                  <a:srgbClr val="142640"/>
                </a:solidFill>
                <a:effectLst/>
              </a:rPr>
              <a:t>Cybersecurity</a:t>
            </a:r>
            <a:endParaRPr lang="pt-BR" sz="1400" i="0" dirty="0">
              <a:solidFill>
                <a:srgbClr val="142640"/>
              </a:solidFill>
              <a:effectLst/>
            </a:endParaRPr>
          </a:p>
          <a:p>
            <a:pPr marL="285750" indent="-285750" fontAlgn="base">
              <a:buFont typeface="Arial" panose="020B0604020202020204" pitchFamily="34" charset="0"/>
              <a:buChar char="•"/>
            </a:pPr>
            <a:r>
              <a:rPr lang="pt-BR" sz="1400" i="0" dirty="0" err="1">
                <a:solidFill>
                  <a:srgbClr val="142640"/>
                </a:solidFill>
                <a:effectLst/>
              </a:rPr>
              <a:t>Lack</a:t>
            </a:r>
            <a:r>
              <a:rPr lang="pt-BR" sz="1400" i="0" dirty="0">
                <a:solidFill>
                  <a:srgbClr val="142640"/>
                </a:solidFill>
                <a:effectLst/>
              </a:rPr>
              <a:t> </a:t>
            </a:r>
            <a:r>
              <a:rPr lang="pt-BR" sz="1400" i="0" dirty="0" err="1">
                <a:solidFill>
                  <a:srgbClr val="142640"/>
                </a:solidFill>
                <a:effectLst/>
              </a:rPr>
              <a:t>of</a:t>
            </a:r>
            <a:r>
              <a:rPr lang="pt-BR" sz="1400" i="0" dirty="0">
                <a:solidFill>
                  <a:srgbClr val="142640"/>
                </a:solidFill>
                <a:effectLst/>
              </a:rPr>
              <a:t> </a:t>
            </a:r>
            <a:r>
              <a:rPr lang="pt-BR" sz="1400" i="0" dirty="0" err="1">
                <a:solidFill>
                  <a:srgbClr val="142640"/>
                </a:solidFill>
                <a:effectLst/>
              </a:rPr>
              <a:t>Visibility</a:t>
            </a:r>
            <a:endParaRPr lang="pt-BR" sz="1400" i="0" dirty="0">
              <a:solidFill>
                <a:srgbClr val="142640"/>
              </a:solidFill>
              <a:effectLst/>
            </a:endParaRPr>
          </a:p>
          <a:p>
            <a:pPr marL="285750" indent="-285750" fontAlgn="base">
              <a:buFont typeface="Arial" panose="020B0604020202020204" pitchFamily="34" charset="0"/>
              <a:buChar char="•"/>
            </a:pPr>
            <a:r>
              <a:rPr lang="pt-BR" sz="1400" i="0" dirty="0" err="1">
                <a:solidFill>
                  <a:srgbClr val="142640"/>
                </a:solidFill>
                <a:effectLst/>
              </a:rPr>
              <a:t>Physical</a:t>
            </a:r>
            <a:r>
              <a:rPr lang="pt-BR" sz="1400" i="0" dirty="0">
                <a:solidFill>
                  <a:srgbClr val="142640"/>
                </a:solidFill>
                <a:effectLst/>
              </a:rPr>
              <a:t> </a:t>
            </a:r>
            <a:r>
              <a:rPr lang="pt-BR" sz="1400" i="0" dirty="0" err="1">
                <a:solidFill>
                  <a:srgbClr val="142640"/>
                </a:solidFill>
                <a:effectLst/>
              </a:rPr>
              <a:t>Threats</a:t>
            </a:r>
            <a:endParaRPr lang="pt-BR" sz="1400" i="0" dirty="0">
              <a:solidFill>
                <a:srgbClr val="142640"/>
              </a:solidFill>
              <a:effectLst/>
            </a:endParaRPr>
          </a:p>
          <a:p>
            <a:pPr marL="285750" indent="-285750" fontAlgn="base">
              <a:buFont typeface="Arial" panose="020B0604020202020204" pitchFamily="34" charset="0"/>
              <a:buChar char="•"/>
            </a:pPr>
            <a:r>
              <a:rPr lang="pt-BR" sz="1400" i="0" dirty="0" err="1">
                <a:solidFill>
                  <a:srgbClr val="142640"/>
                </a:solidFill>
                <a:effectLst/>
              </a:rPr>
              <a:t>Vendor</a:t>
            </a:r>
            <a:r>
              <a:rPr lang="pt-BR" sz="1400" i="0" dirty="0">
                <a:solidFill>
                  <a:srgbClr val="142640"/>
                </a:solidFill>
                <a:effectLst/>
              </a:rPr>
              <a:t> </a:t>
            </a:r>
            <a:r>
              <a:rPr lang="pt-BR" sz="1400" i="0" dirty="0" err="1">
                <a:solidFill>
                  <a:srgbClr val="142640"/>
                </a:solidFill>
                <a:effectLst/>
              </a:rPr>
              <a:t>Risks</a:t>
            </a:r>
            <a:endParaRPr lang="pt-BR" sz="1400" i="0" dirty="0">
              <a:solidFill>
                <a:srgbClr val="142640"/>
              </a:solidFill>
              <a:effectLst/>
            </a:endParaRPr>
          </a:p>
          <a:p>
            <a:pPr marL="285750" indent="-285750" fontAlgn="base">
              <a:buFont typeface="Arial" panose="020B0604020202020204" pitchFamily="34" charset="0"/>
              <a:buChar char="•"/>
            </a:pPr>
            <a:r>
              <a:rPr lang="pt-BR" sz="1400" i="0" dirty="0">
                <a:solidFill>
                  <a:srgbClr val="142640"/>
                </a:solidFill>
                <a:effectLst/>
              </a:rPr>
              <a:t>Other </a:t>
            </a:r>
            <a:r>
              <a:rPr lang="pt-BR" sz="1400" i="0" dirty="0" err="1">
                <a:solidFill>
                  <a:srgbClr val="142640"/>
                </a:solidFill>
                <a:effectLst/>
              </a:rPr>
              <a:t>Risks</a:t>
            </a:r>
            <a:endParaRPr lang="pt-BR" sz="1400" i="0" dirty="0">
              <a:solidFill>
                <a:srgbClr val="142640"/>
              </a:solidFill>
              <a:effectLst/>
            </a:endParaRPr>
          </a:p>
        </p:txBody>
      </p:sp>
      <p:sp>
        <p:nvSpPr>
          <p:cNvPr id="12" name="CaixaDeTexto 11">
            <a:extLst>
              <a:ext uri="{FF2B5EF4-FFF2-40B4-BE49-F238E27FC236}">
                <a16:creationId xmlns:a16="http://schemas.microsoft.com/office/drawing/2014/main" id="{7F55E088-15B8-7D34-4220-C8BDD75035F0}"/>
              </a:ext>
            </a:extLst>
          </p:cNvPr>
          <p:cNvSpPr txBox="1"/>
          <p:nvPr/>
        </p:nvSpPr>
        <p:spPr>
          <a:xfrm>
            <a:off x="110548" y="3511005"/>
            <a:ext cx="3151636" cy="1600438"/>
          </a:xfrm>
          <a:prstGeom prst="rect">
            <a:avLst/>
          </a:prstGeom>
          <a:noFill/>
        </p:spPr>
        <p:txBody>
          <a:bodyPr wrap="square">
            <a:spAutoFit/>
          </a:bodyPr>
          <a:lstStyle>
            <a:defPPr>
              <a:defRPr lang="pt-BR"/>
            </a:defPPr>
            <a:lvl1pPr fontAlgn="base">
              <a:defRPr b="1" i="0">
                <a:solidFill>
                  <a:srgbClr val="142640"/>
                </a:solidFill>
                <a:effectLst/>
                <a:latin typeface="-apple-system"/>
              </a:defRPr>
            </a:lvl1pPr>
          </a:lstStyle>
          <a:p>
            <a:pPr marL="285750" indent="-285750">
              <a:buFont typeface="Arial" panose="020B0604020202020204" pitchFamily="34" charset="0"/>
              <a:buChar char="•"/>
            </a:pPr>
            <a:r>
              <a:rPr lang="pt-BR" sz="1400" b="0" dirty="0" err="1">
                <a:latin typeface="+mn-lt"/>
              </a:rPr>
              <a:t>Misconfigurations</a:t>
            </a:r>
            <a:r>
              <a:rPr lang="pt-BR" sz="1400" b="0" dirty="0">
                <a:latin typeface="+mn-lt"/>
              </a:rPr>
              <a:t> </a:t>
            </a:r>
          </a:p>
          <a:p>
            <a:pPr marL="285750" indent="-285750">
              <a:buFont typeface="Arial" panose="020B0604020202020204" pitchFamily="34" charset="0"/>
              <a:buChar char="•"/>
            </a:pPr>
            <a:r>
              <a:rPr lang="en-US" sz="1400" b="0" dirty="0">
                <a:latin typeface="+mn-lt"/>
              </a:rPr>
              <a:t>Insecure storage and transmission of secrets</a:t>
            </a:r>
          </a:p>
          <a:p>
            <a:pPr marL="285750" indent="-285750">
              <a:buFont typeface="Arial" panose="020B0604020202020204" pitchFamily="34" charset="0"/>
              <a:buChar char="•"/>
            </a:pPr>
            <a:r>
              <a:rPr lang="en-US" sz="1400" b="0" dirty="0">
                <a:latin typeface="+mn-lt"/>
              </a:rPr>
              <a:t>Misconfigured access control policies and configuration drift</a:t>
            </a:r>
            <a:endParaRPr lang="pt-BR" sz="1400" b="0" dirty="0">
              <a:latin typeface="+mn-lt"/>
            </a:endParaRPr>
          </a:p>
          <a:p>
            <a:pPr marL="285750" indent="-285750">
              <a:buFont typeface="Arial" panose="020B0604020202020204" pitchFamily="34" charset="0"/>
              <a:buChar char="•"/>
            </a:pPr>
            <a:r>
              <a:rPr lang="pt-BR" sz="1400" b="0" dirty="0" err="1">
                <a:latin typeface="+mn-lt"/>
              </a:rPr>
              <a:t>Insecure</a:t>
            </a:r>
            <a:r>
              <a:rPr lang="pt-BR" sz="1400" b="0" dirty="0">
                <a:latin typeface="+mn-lt"/>
              </a:rPr>
              <a:t> </a:t>
            </a:r>
            <a:r>
              <a:rPr lang="pt-BR" sz="1400" b="0" dirty="0" err="1">
                <a:latin typeface="+mn-lt"/>
              </a:rPr>
              <a:t>state</a:t>
            </a:r>
            <a:r>
              <a:rPr lang="pt-BR" sz="1400" b="0" dirty="0">
                <a:latin typeface="+mn-lt"/>
              </a:rPr>
              <a:t> files</a:t>
            </a:r>
            <a:endParaRPr lang="en-US" sz="1400" b="0" dirty="0">
              <a:latin typeface="+mn-lt"/>
            </a:endParaRPr>
          </a:p>
          <a:p>
            <a:pPr marL="285750" indent="-285750">
              <a:buFont typeface="Arial" panose="020B0604020202020204" pitchFamily="34" charset="0"/>
              <a:buChar char="•"/>
            </a:pPr>
            <a:r>
              <a:rPr lang="en-US" sz="1400" b="0" dirty="0">
                <a:latin typeface="+mn-lt"/>
              </a:rPr>
              <a:t>Lack of testing and validation</a:t>
            </a:r>
          </a:p>
        </p:txBody>
      </p:sp>
      <p:sp>
        <p:nvSpPr>
          <p:cNvPr id="13" name="CaixaDeTexto 12">
            <a:extLst>
              <a:ext uri="{FF2B5EF4-FFF2-40B4-BE49-F238E27FC236}">
                <a16:creationId xmlns:a16="http://schemas.microsoft.com/office/drawing/2014/main" id="{8368AA58-3A15-4BC7-8470-CFD2A4C04405}"/>
              </a:ext>
            </a:extLst>
          </p:cNvPr>
          <p:cNvSpPr txBox="1"/>
          <p:nvPr/>
        </p:nvSpPr>
        <p:spPr>
          <a:xfrm>
            <a:off x="4921843" y="1173579"/>
            <a:ext cx="3151636" cy="1600438"/>
          </a:xfrm>
          <a:prstGeom prst="rect">
            <a:avLst/>
          </a:prstGeom>
          <a:noFill/>
        </p:spPr>
        <p:txBody>
          <a:bodyPr wrap="square">
            <a:spAutoFit/>
          </a:bodyPr>
          <a:lstStyle>
            <a:defPPr>
              <a:defRPr lang="pt-BR"/>
            </a:defPPr>
            <a:lvl1pPr marL="285750" indent="-285750" fontAlgn="base">
              <a:buFont typeface="Arial" panose="020B0604020202020204" pitchFamily="34" charset="0"/>
              <a:buChar char="•"/>
              <a:defRPr sz="1400" i="0">
                <a:solidFill>
                  <a:srgbClr val="142640"/>
                </a:solidFill>
                <a:effectLst/>
              </a:defRPr>
            </a:lvl1pPr>
          </a:lstStyle>
          <a:p>
            <a:r>
              <a:rPr lang="pt-BR" dirty="0"/>
              <a:t>Broken </a:t>
            </a:r>
            <a:r>
              <a:rPr lang="pt-BR" dirty="0" err="1"/>
              <a:t>object-level</a:t>
            </a:r>
            <a:r>
              <a:rPr lang="pt-BR" dirty="0"/>
              <a:t> </a:t>
            </a:r>
            <a:r>
              <a:rPr lang="pt-BR" dirty="0" err="1"/>
              <a:t>authorization</a:t>
            </a:r>
            <a:endParaRPr lang="pt-BR" dirty="0"/>
          </a:p>
          <a:p>
            <a:r>
              <a:rPr lang="pt-BR" dirty="0"/>
              <a:t>Broken </a:t>
            </a:r>
            <a:r>
              <a:rPr lang="pt-BR" dirty="0" err="1"/>
              <a:t>authentication</a:t>
            </a:r>
            <a:endParaRPr lang="pt-BR" dirty="0"/>
          </a:p>
          <a:p>
            <a:r>
              <a:rPr lang="en-US" dirty="0"/>
              <a:t>Broken object property level authorization</a:t>
            </a:r>
            <a:endParaRPr lang="pt-BR" dirty="0"/>
          </a:p>
          <a:p>
            <a:r>
              <a:rPr lang="pt-BR" dirty="0"/>
              <a:t>Server-</a:t>
            </a:r>
            <a:r>
              <a:rPr lang="pt-BR" dirty="0" err="1"/>
              <a:t>side</a:t>
            </a:r>
            <a:r>
              <a:rPr lang="pt-BR" dirty="0"/>
              <a:t> </a:t>
            </a:r>
            <a:r>
              <a:rPr lang="pt-BR" dirty="0" err="1"/>
              <a:t>request</a:t>
            </a:r>
            <a:r>
              <a:rPr lang="pt-BR" dirty="0"/>
              <a:t> </a:t>
            </a:r>
            <a:r>
              <a:rPr lang="pt-BR" dirty="0" err="1"/>
              <a:t>forgery</a:t>
            </a:r>
            <a:r>
              <a:rPr lang="pt-BR" dirty="0"/>
              <a:t> (SSRF)</a:t>
            </a:r>
          </a:p>
          <a:p>
            <a:r>
              <a:rPr lang="pt-BR" dirty="0" err="1"/>
              <a:t>Unsafe</a:t>
            </a:r>
            <a:r>
              <a:rPr lang="pt-BR" dirty="0"/>
              <a:t> </a:t>
            </a:r>
            <a:r>
              <a:rPr lang="pt-BR" dirty="0" err="1"/>
              <a:t>consumption</a:t>
            </a:r>
            <a:r>
              <a:rPr lang="pt-BR" dirty="0"/>
              <a:t> </a:t>
            </a:r>
            <a:r>
              <a:rPr lang="pt-BR" dirty="0" err="1"/>
              <a:t>of</a:t>
            </a:r>
            <a:r>
              <a:rPr lang="pt-BR" dirty="0"/>
              <a:t> APIs</a:t>
            </a:r>
          </a:p>
        </p:txBody>
      </p:sp>
      <p:sp>
        <p:nvSpPr>
          <p:cNvPr id="15" name="CaixaDeTexto 14">
            <a:extLst>
              <a:ext uri="{FF2B5EF4-FFF2-40B4-BE49-F238E27FC236}">
                <a16:creationId xmlns:a16="http://schemas.microsoft.com/office/drawing/2014/main" id="{739916CB-B62A-2027-249A-71CD11F1157C}"/>
              </a:ext>
            </a:extLst>
          </p:cNvPr>
          <p:cNvSpPr txBox="1"/>
          <p:nvPr/>
        </p:nvSpPr>
        <p:spPr>
          <a:xfrm>
            <a:off x="4922986" y="3494529"/>
            <a:ext cx="3151636" cy="954107"/>
          </a:xfrm>
          <a:prstGeom prst="rect">
            <a:avLst/>
          </a:prstGeom>
          <a:noFill/>
        </p:spPr>
        <p:txBody>
          <a:bodyPr wrap="square">
            <a:spAutoFit/>
          </a:bodyPr>
          <a:lstStyle>
            <a:defPPr>
              <a:defRPr lang="pt-BR"/>
            </a:defPPr>
            <a:lvl1pPr marL="285750" indent="-285750" fontAlgn="base">
              <a:buFont typeface="Arial" panose="020B0604020202020204" pitchFamily="34" charset="0"/>
              <a:buChar char="•"/>
              <a:defRPr sz="1400" i="0">
                <a:solidFill>
                  <a:srgbClr val="142640"/>
                </a:solidFill>
                <a:effectLst/>
              </a:defRPr>
            </a:lvl1pPr>
          </a:lstStyle>
          <a:p>
            <a:r>
              <a:rPr lang="pt-BR" dirty="0" err="1"/>
              <a:t>Limited</a:t>
            </a:r>
            <a:r>
              <a:rPr lang="pt-BR" dirty="0"/>
              <a:t> </a:t>
            </a:r>
            <a:r>
              <a:rPr lang="pt-BR" dirty="0" err="1"/>
              <a:t>Environment</a:t>
            </a:r>
            <a:r>
              <a:rPr lang="pt-BR" dirty="0"/>
              <a:t> </a:t>
            </a:r>
            <a:r>
              <a:rPr lang="pt-BR" dirty="0" err="1"/>
              <a:t>Control</a:t>
            </a:r>
            <a:endParaRPr lang="pt-BR" dirty="0"/>
          </a:p>
          <a:p>
            <a:r>
              <a:rPr lang="pt-BR" dirty="0"/>
              <a:t>“</a:t>
            </a:r>
            <a:r>
              <a:rPr lang="pt-BR" dirty="0" err="1"/>
              <a:t>Denial</a:t>
            </a:r>
            <a:r>
              <a:rPr lang="pt-BR" dirty="0"/>
              <a:t>-</a:t>
            </a:r>
            <a:r>
              <a:rPr lang="pt-BR" dirty="0" err="1"/>
              <a:t>Of</a:t>
            </a:r>
            <a:r>
              <a:rPr lang="pt-BR" dirty="0"/>
              <a:t>-Wallet” </a:t>
            </a:r>
            <a:r>
              <a:rPr lang="pt-BR" dirty="0" err="1"/>
              <a:t>Attacks</a:t>
            </a:r>
            <a:endParaRPr lang="pt-BR" dirty="0"/>
          </a:p>
          <a:p>
            <a:r>
              <a:rPr lang="pt-BR" dirty="0" err="1"/>
              <a:t>Securing</a:t>
            </a:r>
            <a:r>
              <a:rPr lang="pt-BR" dirty="0"/>
              <a:t> Data</a:t>
            </a:r>
          </a:p>
          <a:p>
            <a:r>
              <a:rPr lang="pt-BR" dirty="0" err="1"/>
              <a:t>Securing</a:t>
            </a:r>
            <a:r>
              <a:rPr lang="pt-BR" dirty="0"/>
              <a:t> The Network</a:t>
            </a:r>
          </a:p>
        </p:txBody>
      </p:sp>
      <p:sp>
        <p:nvSpPr>
          <p:cNvPr id="16" name="CaixaDeTexto 15">
            <a:extLst>
              <a:ext uri="{FF2B5EF4-FFF2-40B4-BE49-F238E27FC236}">
                <a16:creationId xmlns:a16="http://schemas.microsoft.com/office/drawing/2014/main" id="{CF3D6DF3-95F8-0F9E-950E-964749E1ECDC}"/>
              </a:ext>
            </a:extLst>
          </p:cNvPr>
          <p:cNvSpPr txBox="1"/>
          <p:nvPr/>
        </p:nvSpPr>
        <p:spPr>
          <a:xfrm>
            <a:off x="4921843" y="5298752"/>
            <a:ext cx="3151636" cy="1384995"/>
          </a:xfrm>
          <a:prstGeom prst="rect">
            <a:avLst/>
          </a:prstGeom>
          <a:noFill/>
        </p:spPr>
        <p:txBody>
          <a:bodyPr wrap="square">
            <a:spAutoFit/>
          </a:bodyPr>
          <a:lstStyle>
            <a:defPPr>
              <a:defRPr lang="pt-BR"/>
            </a:defPPr>
            <a:lvl1pPr marL="285750" indent="-285750" fontAlgn="base">
              <a:buFont typeface="Arial" panose="020B0604020202020204" pitchFamily="34" charset="0"/>
              <a:buChar char="•"/>
              <a:defRPr sz="1400" i="0">
                <a:solidFill>
                  <a:srgbClr val="142640"/>
                </a:solidFill>
                <a:effectLst/>
              </a:defRPr>
            </a:lvl1pPr>
          </a:lstStyle>
          <a:p>
            <a:r>
              <a:rPr lang="en-US" dirty="0"/>
              <a:t>Vulnerable and Malicious Container Images</a:t>
            </a:r>
          </a:p>
          <a:p>
            <a:r>
              <a:rPr lang="pt-BR" dirty="0"/>
              <a:t>Host Kernel </a:t>
            </a:r>
            <a:r>
              <a:rPr lang="pt-BR" dirty="0" err="1"/>
              <a:t>Vulnerabilities</a:t>
            </a:r>
            <a:endParaRPr lang="pt-BR" dirty="0"/>
          </a:p>
          <a:p>
            <a:r>
              <a:rPr lang="pt-BR" dirty="0" err="1"/>
              <a:t>Unrestricted</a:t>
            </a:r>
            <a:r>
              <a:rPr lang="pt-BR" dirty="0"/>
              <a:t> </a:t>
            </a:r>
            <a:r>
              <a:rPr lang="pt-BR" dirty="0" err="1"/>
              <a:t>Traffic</a:t>
            </a:r>
            <a:endParaRPr lang="pt-BR" dirty="0"/>
          </a:p>
          <a:p>
            <a:r>
              <a:rPr lang="pt-BR" dirty="0"/>
              <a:t>Registry </a:t>
            </a:r>
            <a:r>
              <a:rPr lang="pt-BR" dirty="0" err="1"/>
              <a:t>Risks</a:t>
            </a:r>
            <a:endParaRPr lang="pt-BR" dirty="0"/>
          </a:p>
          <a:p>
            <a:r>
              <a:rPr lang="pt-BR" dirty="0" err="1"/>
              <a:t>Orchestrator</a:t>
            </a:r>
            <a:r>
              <a:rPr lang="pt-BR" dirty="0"/>
              <a:t> </a:t>
            </a:r>
            <a:r>
              <a:rPr lang="pt-BR" dirty="0" err="1"/>
              <a:t>Risks</a:t>
            </a:r>
            <a:endParaRPr lang="pt-BR" dirty="0"/>
          </a:p>
        </p:txBody>
      </p:sp>
    </p:spTree>
    <p:extLst>
      <p:ext uri="{BB962C8B-B14F-4D97-AF65-F5344CB8AC3E}">
        <p14:creationId xmlns:p14="http://schemas.microsoft.com/office/powerpoint/2010/main" val="2167898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 y="0"/>
            <a:ext cx="3834665" cy="646331"/>
          </a:xfrm>
          <a:prstGeom prst="rect">
            <a:avLst/>
          </a:prstGeom>
          <a:noFill/>
        </p:spPr>
        <p:txBody>
          <a:bodyPr wrap="square">
            <a:spAutoFit/>
          </a:bodyPr>
          <a:lstStyle/>
          <a:p>
            <a:pPr algn="ctr"/>
            <a:r>
              <a:rPr lang="pt-BR" sz="3600" b="1" dirty="0">
                <a:latin typeface="Oswald Medium" panose="00000600000000000000" pitchFamily="2" charset="0"/>
              </a:rPr>
              <a:t>HOW TO MITIGATE?</a:t>
            </a:r>
          </a:p>
        </p:txBody>
      </p:sp>
      <p:sp>
        <p:nvSpPr>
          <p:cNvPr id="9" name="Shape 212">
            <a:extLst>
              <a:ext uri="{FF2B5EF4-FFF2-40B4-BE49-F238E27FC236}">
                <a16:creationId xmlns:a16="http://schemas.microsoft.com/office/drawing/2014/main" id="{0B670014-F10F-4EF7-91B6-F9DBD7B9BE4A}"/>
              </a:ext>
            </a:extLst>
          </p:cNvPr>
          <p:cNvSpPr txBox="1"/>
          <p:nvPr/>
        </p:nvSpPr>
        <p:spPr>
          <a:xfrm>
            <a:off x="0" y="857842"/>
            <a:ext cx="3834665" cy="57931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2000" dirty="0">
                <a:solidFill>
                  <a:schemeClr val="tx1"/>
                </a:solidFill>
                <a:latin typeface="+mn-lt"/>
              </a:rPr>
              <a:t>Centralized Analyzes</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dirty="0">
                <a:solidFill>
                  <a:schemeClr val="tx1"/>
                </a:solidFill>
                <a:latin typeface="+mn-lt"/>
              </a:rPr>
              <a:t>Frequent analyzes of the </a:t>
            </a:r>
            <a:r>
              <a:rPr lang="en-US" sz="2000" b="1" dirty="0">
                <a:solidFill>
                  <a:srgbClr val="FA62A0"/>
                </a:solidFill>
                <a:latin typeface="+mn-lt"/>
              </a:rPr>
              <a:t>source code </a:t>
            </a:r>
            <a:r>
              <a:rPr lang="en-US" sz="2000" dirty="0">
                <a:solidFill>
                  <a:schemeClr val="tx1"/>
                </a:solidFill>
                <a:latin typeface="+mn-lt"/>
              </a:rPr>
              <a:t>as well as the </a:t>
            </a:r>
            <a:r>
              <a:rPr lang="en-US" sz="2000" b="1" dirty="0">
                <a:solidFill>
                  <a:srgbClr val="FA62A0"/>
                </a:solidFill>
                <a:latin typeface="+mn-lt"/>
              </a:rPr>
              <a:t>dependencies</a:t>
            </a:r>
            <a:r>
              <a:rPr lang="en-US" sz="2000" dirty="0">
                <a:solidFill>
                  <a:schemeClr val="tx1"/>
                </a:solidFill>
                <a:latin typeface="+mn-lt"/>
              </a:rPr>
              <a:t> used</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dirty="0">
                <a:solidFill>
                  <a:schemeClr val="tx1"/>
                </a:solidFill>
                <a:latin typeface="+mn-lt"/>
              </a:rPr>
              <a:t>Check library publisher </a:t>
            </a:r>
            <a:r>
              <a:rPr lang="en-US" sz="2000" b="1" dirty="0">
                <a:solidFill>
                  <a:srgbClr val="FA62A0"/>
                </a:solidFill>
                <a:latin typeface="+mn-lt"/>
              </a:rPr>
              <a:t>reputation</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dirty="0">
                <a:solidFill>
                  <a:schemeClr val="tx1"/>
                </a:solidFill>
                <a:latin typeface="+mn-lt"/>
              </a:rPr>
              <a:t>Analyze </a:t>
            </a:r>
            <a:r>
              <a:rPr lang="en-US" sz="2000" b="1" dirty="0">
                <a:solidFill>
                  <a:srgbClr val="FA62A0"/>
                </a:solidFill>
                <a:latin typeface="+mn-lt"/>
              </a:rPr>
              <a:t>data</a:t>
            </a:r>
            <a:r>
              <a:rPr lang="en-US" sz="2000" dirty="0">
                <a:solidFill>
                  <a:schemeClr val="tx1"/>
                </a:solidFill>
                <a:latin typeface="+mn-lt"/>
              </a:rPr>
              <a:t> transmitted by </a:t>
            </a:r>
            <a:r>
              <a:rPr lang="en-US" sz="2000" b="1" dirty="0">
                <a:solidFill>
                  <a:srgbClr val="FA62A0"/>
                </a:solidFill>
                <a:latin typeface="+mn-lt"/>
              </a:rPr>
              <a:t>APIs and Microservices</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dirty="0">
                <a:solidFill>
                  <a:schemeClr val="tx1"/>
                </a:solidFill>
                <a:latin typeface="+mn-lt"/>
              </a:rPr>
              <a:t>Analyze </a:t>
            </a:r>
            <a:r>
              <a:rPr lang="en-US" sz="2000" b="1" dirty="0" err="1">
                <a:solidFill>
                  <a:srgbClr val="FA62A0"/>
                </a:solidFill>
                <a:latin typeface="+mn-lt"/>
              </a:rPr>
              <a:t>IaC</a:t>
            </a:r>
            <a:r>
              <a:rPr lang="en-US" sz="2000" dirty="0">
                <a:solidFill>
                  <a:schemeClr val="tx1"/>
                </a:solidFill>
                <a:latin typeface="+mn-lt"/>
              </a:rPr>
              <a:t> codes</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dirty="0">
                <a:solidFill>
                  <a:schemeClr val="tx1"/>
                </a:solidFill>
                <a:latin typeface="+mn-lt"/>
              </a:rPr>
              <a:t>vulnerability management</a:t>
            </a:r>
          </a:p>
          <a:p>
            <a:pPr marL="285750" indent="-285750">
              <a:buFont typeface="Arial" panose="020B0604020202020204" pitchFamily="34" charset="0"/>
              <a:buChar char="•"/>
            </a:pPr>
            <a:endParaRPr lang="en-US" sz="2000" dirty="0">
              <a:solidFill>
                <a:schemeClr val="tx1"/>
              </a:solidFill>
              <a:latin typeface="+mn-lt"/>
            </a:endParaRPr>
          </a:p>
          <a:p>
            <a:pPr marL="285750" indent="-285750">
              <a:buFont typeface="Arial" panose="020B0604020202020204" pitchFamily="34" charset="0"/>
              <a:buChar char="•"/>
            </a:pPr>
            <a:r>
              <a:rPr lang="en-US" sz="2000" b="1" dirty="0">
                <a:solidFill>
                  <a:srgbClr val="FA62A0"/>
                </a:solidFill>
                <a:latin typeface="+mn-lt"/>
              </a:rPr>
              <a:t>INTEGRATIONS</a:t>
            </a:r>
            <a:endParaRPr lang="pt-BR" sz="2000" b="1" dirty="0">
              <a:solidFill>
                <a:srgbClr val="FA62A0"/>
              </a:solidFill>
              <a:latin typeface="+mn-lt"/>
            </a:endParaRPr>
          </a:p>
        </p:txBody>
      </p:sp>
      <p:grpSp>
        <p:nvGrpSpPr>
          <p:cNvPr id="2" name="Group 478">
            <a:extLst>
              <a:ext uri="{FF2B5EF4-FFF2-40B4-BE49-F238E27FC236}">
                <a16:creationId xmlns:a16="http://schemas.microsoft.com/office/drawing/2014/main" id="{DDA47F73-3011-CD2A-AEAE-6F2AC8EF66E7}"/>
              </a:ext>
            </a:extLst>
          </p:cNvPr>
          <p:cNvGrpSpPr/>
          <p:nvPr/>
        </p:nvGrpSpPr>
        <p:grpSpPr>
          <a:xfrm>
            <a:off x="6013659" y="759721"/>
            <a:ext cx="1462254" cy="1842010"/>
            <a:chOff x="5842158" y="1268979"/>
            <a:chExt cx="1651063" cy="2079854"/>
          </a:xfrm>
        </p:grpSpPr>
        <p:sp>
          <p:nvSpPr>
            <p:cNvPr id="3" name="Freeform 29">
              <a:extLst>
                <a:ext uri="{FF2B5EF4-FFF2-40B4-BE49-F238E27FC236}">
                  <a16:creationId xmlns:a16="http://schemas.microsoft.com/office/drawing/2014/main" id="{22CEB99C-7A10-8F7B-21A6-38E0D1B74B4D}"/>
                </a:ext>
              </a:extLst>
            </p:cNvPr>
            <p:cNvSpPr/>
            <p:nvPr/>
          </p:nvSpPr>
          <p:spPr>
            <a:xfrm>
              <a:off x="5842158" y="1268979"/>
              <a:ext cx="1651063" cy="417290"/>
            </a:xfrm>
            <a:custGeom>
              <a:avLst/>
              <a:gdLst>
                <a:gd name="connsiteX0" fmla="*/ 1641158 w 1651063"/>
                <a:gd name="connsiteY0" fmla="*/ 0 h 417290"/>
                <a:gd name="connsiteX1" fmla="*/ 1651064 w 1651063"/>
                <a:gd name="connsiteY1" fmla="*/ 9906 h 417290"/>
                <a:gd name="connsiteX2" fmla="*/ 1651064 w 1651063"/>
                <a:gd name="connsiteY2" fmla="*/ 407384 h 417290"/>
                <a:gd name="connsiteX3" fmla="*/ 1641158 w 1651063"/>
                <a:gd name="connsiteY3" fmla="*/ 417290 h 417290"/>
                <a:gd name="connsiteX4" fmla="*/ 9906 w 1651063"/>
                <a:gd name="connsiteY4" fmla="*/ 417290 h 417290"/>
                <a:gd name="connsiteX5" fmla="*/ 0 w 1651063"/>
                <a:gd name="connsiteY5" fmla="*/ 407384 h 417290"/>
                <a:gd name="connsiteX6" fmla="*/ 0 w 1651063"/>
                <a:gd name="connsiteY6" fmla="*/ 9906 h 417290"/>
                <a:gd name="connsiteX7" fmla="*/ 9906 w 1651063"/>
                <a:gd name="connsiteY7"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63" h="417290">
                  <a:moveTo>
                    <a:pt x="1641158" y="0"/>
                  </a:moveTo>
                  <a:cubicBezTo>
                    <a:pt x="1646629" y="0"/>
                    <a:pt x="1651064" y="4435"/>
                    <a:pt x="1651064" y="9906"/>
                  </a:cubicBezTo>
                  <a:lnTo>
                    <a:pt x="1651064" y="407384"/>
                  </a:lnTo>
                  <a:cubicBezTo>
                    <a:pt x="1651064" y="412855"/>
                    <a:pt x="1646628" y="417290"/>
                    <a:pt x="1641158" y="417290"/>
                  </a:cubicBezTo>
                  <a:lnTo>
                    <a:pt x="9906" y="417290"/>
                  </a:lnTo>
                  <a:cubicBezTo>
                    <a:pt x="4435" y="417290"/>
                    <a:pt x="0" y="412855"/>
                    <a:pt x="0" y="407384"/>
                  </a:cubicBezTo>
                  <a:lnTo>
                    <a:pt x="0" y="9906"/>
                  </a:lnTo>
                  <a:cubicBezTo>
                    <a:pt x="0" y="4435"/>
                    <a:pt x="4436"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API Security</a:t>
              </a:r>
            </a:p>
          </p:txBody>
        </p:sp>
        <p:sp>
          <p:nvSpPr>
            <p:cNvPr id="4" name="Freeform 141">
              <a:extLst>
                <a:ext uri="{FF2B5EF4-FFF2-40B4-BE49-F238E27FC236}">
                  <a16:creationId xmlns:a16="http://schemas.microsoft.com/office/drawing/2014/main" id="{90EA77FF-7163-315C-9E54-DD13CFB9EC51}"/>
                </a:ext>
              </a:extLst>
            </p:cNvPr>
            <p:cNvSpPr/>
            <p:nvPr/>
          </p:nvSpPr>
          <p:spPr>
            <a:xfrm>
              <a:off x="6667690" y="2034885"/>
              <a:ext cx="183238" cy="1313948"/>
            </a:xfrm>
            <a:custGeom>
              <a:avLst/>
              <a:gdLst>
                <a:gd name="connsiteX0" fmla="*/ 0 w 9525"/>
                <a:gd name="connsiteY0" fmla="*/ 863918 h 863917"/>
                <a:gd name="connsiteX1" fmla="*/ 0 w 9525"/>
                <a:gd name="connsiteY1" fmla="*/ 0 h 863917"/>
              </a:gdLst>
              <a:ahLst/>
              <a:cxnLst>
                <a:cxn ang="0">
                  <a:pos x="connsiteX0" y="connsiteY0"/>
                </a:cxn>
                <a:cxn ang="0">
                  <a:pos x="connsiteX1" y="connsiteY1"/>
                </a:cxn>
              </a:cxnLst>
              <a:rect l="l" t="t" r="r" b="b"/>
              <a:pathLst>
                <a:path w="9525" h="863917">
                  <a:moveTo>
                    <a:pt x="0" y="863918"/>
                  </a:moveTo>
                  <a:lnTo>
                    <a:pt x="0" y="0"/>
                  </a:lnTo>
                </a:path>
              </a:pathLst>
            </a:custGeom>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GT America LCG Rg"/>
                <a:ea typeface="+mn-ea"/>
                <a:cs typeface="+mn-cs"/>
              </a:endParaRPr>
            </a:p>
          </p:txBody>
        </p:sp>
        <p:sp>
          <p:nvSpPr>
            <p:cNvPr id="6" name="Freeform 142">
              <a:extLst>
                <a:ext uri="{FF2B5EF4-FFF2-40B4-BE49-F238E27FC236}">
                  <a16:creationId xmlns:a16="http://schemas.microsoft.com/office/drawing/2014/main" id="{48566FEE-1426-A548-7A07-BFE530FC92AD}"/>
                </a:ext>
              </a:extLst>
            </p:cNvPr>
            <p:cNvSpPr/>
            <p:nvPr/>
          </p:nvSpPr>
          <p:spPr>
            <a:xfrm>
              <a:off x="6667690" y="1823049"/>
              <a:ext cx="9525" cy="134588"/>
            </a:xfrm>
            <a:custGeom>
              <a:avLst/>
              <a:gdLst>
                <a:gd name="connsiteX0" fmla="*/ 0 w 9525"/>
                <a:gd name="connsiteY0" fmla="*/ 0 h 134588"/>
                <a:gd name="connsiteX1" fmla="*/ 0 w 9525"/>
                <a:gd name="connsiteY1" fmla="*/ 134588 h 134588"/>
              </a:gdLst>
              <a:ahLst/>
              <a:cxnLst>
                <a:cxn ang="0">
                  <a:pos x="connsiteX0" y="connsiteY0"/>
                </a:cxn>
                <a:cxn ang="0">
                  <a:pos x="connsiteX1" y="connsiteY1"/>
                </a:cxn>
              </a:cxnLst>
              <a:rect l="l" t="t" r="r" b="b"/>
              <a:pathLst>
                <a:path w="9525" h="134588">
                  <a:moveTo>
                    <a:pt x="0" y="0"/>
                  </a:moveTo>
                  <a:lnTo>
                    <a:pt x="0" y="134588"/>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7" name="Freeform 143">
              <a:extLst>
                <a:ext uri="{FF2B5EF4-FFF2-40B4-BE49-F238E27FC236}">
                  <a16:creationId xmlns:a16="http://schemas.microsoft.com/office/drawing/2014/main" id="{CE871B46-364A-33B3-9A69-0989C2FD82A4}"/>
                </a:ext>
              </a:extLst>
            </p:cNvPr>
            <p:cNvSpPr/>
            <p:nvPr/>
          </p:nvSpPr>
          <p:spPr>
            <a:xfrm>
              <a:off x="6600444" y="1890390"/>
              <a:ext cx="134588" cy="9525"/>
            </a:xfrm>
            <a:custGeom>
              <a:avLst/>
              <a:gdLst>
                <a:gd name="connsiteX0" fmla="*/ 134589 w 134588"/>
                <a:gd name="connsiteY0" fmla="*/ 0 h 9525"/>
                <a:gd name="connsiteX1" fmla="*/ 0 w 134588"/>
                <a:gd name="connsiteY1" fmla="*/ 0 h 9525"/>
              </a:gdLst>
              <a:ahLst/>
              <a:cxnLst>
                <a:cxn ang="0">
                  <a:pos x="connsiteX0" y="connsiteY0"/>
                </a:cxn>
                <a:cxn ang="0">
                  <a:pos x="connsiteX1" y="connsiteY1"/>
                </a:cxn>
              </a:cxnLst>
              <a:rect l="l" t="t" r="r" b="b"/>
              <a:pathLst>
                <a:path w="134588" h="9525">
                  <a:moveTo>
                    <a:pt x="134589" y="0"/>
                  </a:moveTo>
                  <a:lnTo>
                    <a:pt x="0"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8" name="Freeform 144">
              <a:extLst>
                <a:ext uri="{FF2B5EF4-FFF2-40B4-BE49-F238E27FC236}">
                  <a16:creationId xmlns:a16="http://schemas.microsoft.com/office/drawing/2014/main" id="{98B76B7D-AB03-F8BF-4B75-DEDB6F50F071}"/>
                </a:ext>
              </a:extLst>
            </p:cNvPr>
            <p:cNvSpPr/>
            <p:nvPr/>
          </p:nvSpPr>
          <p:spPr>
            <a:xfrm>
              <a:off x="6521672" y="1744372"/>
              <a:ext cx="292036" cy="291941"/>
            </a:xfrm>
            <a:custGeom>
              <a:avLst/>
              <a:gdLst>
                <a:gd name="connsiteX0" fmla="*/ 146018 w 292036"/>
                <a:gd name="connsiteY0" fmla="*/ 291941 h 291941"/>
                <a:gd name="connsiteX1" fmla="*/ 292036 w 292036"/>
                <a:gd name="connsiteY1" fmla="*/ 145923 h 291941"/>
                <a:gd name="connsiteX2" fmla="*/ 146018 w 292036"/>
                <a:gd name="connsiteY2" fmla="*/ 0 h 291941"/>
                <a:gd name="connsiteX3" fmla="*/ 0 w 292036"/>
                <a:gd name="connsiteY3" fmla="*/ 145923 h 291941"/>
                <a:gd name="connsiteX4" fmla="*/ 146018 w 292036"/>
                <a:gd name="connsiteY4" fmla="*/ 291941 h 29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36" h="291941">
                  <a:moveTo>
                    <a:pt x="146018" y="291941"/>
                  </a:moveTo>
                  <a:cubicBezTo>
                    <a:pt x="226600" y="291941"/>
                    <a:pt x="292036" y="226600"/>
                    <a:pt x="292036" y="145923"/>
                  </a:cubicBezTo>
                  <a:cubicBezTo>
                    <a:pt x="292036" y="65246"/>
                    <a:pt x="226695" y="0"/>
                    <a:pt x="146018" y="0"/>
                  </a:cubicBezTo>
                  <a:cubicBezTo>
                    <a:pt x="65341" y="0"/>
                    <a:pt x="0" y="65342"/>
                    <a:pt x="0" y="145923"/>
                  </a:cubicBezTo>
                  <a:cubicBezTo>
                    <a:pt x="0" y="226505"/>
                    <a:pt x="65341" y="291941"/>
                    <a:pt x="146018" y="291941"/>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10" name="Group 1">
            <a:extLst>
              <a:ext uri="{FF2B5EF4-FFF2-40B4-BE49-F238E27FC236}">
                <a16:creationId xmlns:a16="http://schemas.microsoft.com/office/drawing/2014/main" id="{AD20FC85-6EE9-6F6D-1AC1-B14D137627C4}"/>
              </a:ext>
            </a:extLst>
          </p:cNvPr>
          <p:cNvGrpSpPr/>
          <p:nvPr/>
        </p:nvGrpSpPr>
        <p:grpSpPr>
          <a:xfrm>
            <a:off x="3912871" y="3385068"/>
            <a:ext cx="1927212" cy="369570"/>
            <a:chOff x="3013519" y="3444013"/>
            <a:chExt cx="2524958" cy="417290"/>
          </a:xfrm>
        </p:grpSpPr>
        <p:sp>
          <p:nvSpPr>
            <p:cNvPr id="11" name="Freeform 69">
              <a:extLst>
                <a:ext uri="{FF2B5EF4-FFF2-40B4-BE49-F238E27FC236}">
                  <a16:creationId xmlns:a16="http://schemas.microsoft.com/office/drawing/2014/main" id="{0FB939C0-BCA5-3DD3-041C-2E7687A29788}"/>
                </a:ext>
              </a:extLst>
            </p:cNvPr>
            <p:cNvSpPr/>
            <p:nvPr/>
          </p:nvSpPr>
          <p:spPr>
            <a:xfrm>
              <a:off x="3013519" y="3444013"/>
              <a:ext cx="1651063" cy="417290"/>
            </a:xfrm>
            <a:custGeom>
              <a:avLst/>
              <a:gdLst>
                <a:gd name="connsiteX0" fmla="*/ 1641157 w 1651063"/>
                <a:gd name="connsiteY0" fmla="*/ 0 h 417290"/>
                <a:gd name="connsiteX1" fmla="*/ 1651064 w 1651063"/>
                <a:gd name="connsiteY1" fmla="*/ 9906 h 417290"/>
                <a:gd name="connsiteX2" fmla="*/ 1651064 w 1651063"/>
                <a:gd name="connsiteY2" fmla="*/ 407385 h 417290"/>
                <a:gd name="connsiteX3" fmla="*/ 1641157 w 1651063"/>
                <a:gd name="connsiteY3" fmla="*/ 417291 h 417290"/>
                <a:gd name="connsiteX4" fmla="*/ 9906 w 1651063"/>
                <a:gd name="connsiteY4" fmla="*/ 417291 h 417290"/>
                <a:gd name="connsiteX5" fmla="*/ 0 w 1651063"/>
                <a:gd name="connsiteY5" fmla="*/ 407385 h 417290"/>
                <a:gd name="connsiteX6" fmla="*/ 0 w 1651063"/>
                <a:gd name="connsiteY6" fmla="*/ 9906 h 417290"/>
                <a:gd name="connsiteX7" fmla="*/ 9906 w 1651063"/>
                <a:gd name="connsiteY7"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63" h="417290">
                  <a:moveTo>
                    <a:pt x="1641157" y="0"/>
                  </a:moveTo>
                  <a:cubicBezTo>
                    <a:pt x="1646628" y="0"/>
                    <a:pt x="1651064" y="4435"/>
                    <a:pt x="1651064" y="9906"/>
                  </a:cubicBezTo>
                  <a:lnTo>
                    <a:pt x="1651064" y="407385"/>
                  </a:lnTo>
                  <a:cubicBezTo>
                    <a:pt x="1651064" y="412855"/>
                    <a:pt x="1646628" y="417291"/>
                    <a:pt x="1641157" y="417291"/>
                  </a:cubicBezTo>
                  <a:lnTo>
                    <a:pt x="9906" y="417291"/>
                  </a:lnTo>
                  <a:cubicBezTo>
                    <a:pt x="4435" y="417291"/>
                    <a:pt x="0" y="412855"/>
                    <a:pt x="0" y="407385"/>
                  </a:cubicBezTo>
                  <a:lnTo>
                    <a:pt x="0" y="9906"/>
                  </a:lnTo>
                  <a:cubicBezTo>
                    <a:pt x="0" y="4435"/>
                    <a:pt x="4435"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Container Scanning</a:t>
              </a:r>
            </a:p>
          </p:txBody>
        </p:sp>
        <p:sp>
          <p:nvSpPr>
            <p:cNvPr id="12" name="Freeform 149">
              <a:extLst>
                <a:ext uri="{FF2B5EF4-FFF2-40B4-BE49-F238E27FC236}">
                  <a16:creationId xmlns:a16="http://schemas.microsoft.com/office/drawing/2014/main" id="{DFEE7175-0E30-5BB7-8B1A-43A6A339DCC3}"/>
                </a:ext>
              </a:extLst>
            </p:cNvPr>
            <p:cNvSpPr/>
            <p:nvPr/>
          </p:nvSpPr>
          <p:spPr>
            <a:xfrm flipV="1">
              <a:off x="5035010" y="3601083"/>
              <a:ext cx="503467" cy="51622"/>
            </a:xfrm>
            <a:custGeom>
              <a:avLst/>
              <a:gdLst>
                <a:gd name="connsiteX0" fmla="*/ 713232 w 713232"/>
                <a:gd name="connsiteY0" fmla="*/ 0 h 9525"/>
                <a:gd name="connsiteX1" fmla="*/ 0 w 713232"/>
                <a:gd name="connsiteY1" fmla="*/ 0 h 9525"/>
              </a:gdLst>
              <a:ahLst/>
              <a:cxnLst>
                <a:cxn ang="0">
                  <a:pos x="connsiteX0" y="connsiteY0"/>
                </a:cxn>
                <a:cxn ang="0">
                  <a:pos x="connsiteX1" y="connsiteY1"/>
                </a:cxn>
              </a:cxnLst>
              <a:rect l="l" t="t" r="r" b="b"/>
              <a:pathLst>
                <a:path w="713232" h="9525">
                  <a:moveTo>
                    <a:pt x="713232" y="0"/>
                  </a:moveTo>
                  <a:lnTo>
                    <a:pt x="0" y="0"/>
                  </a:lnTo>
                </a:path>
              </a:pathLst>
            </a:custGeom>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3" name="Freeform 150">
              <a:extLst>
                <a:ext uri="{FF2B5EF4-FFF2-40B4-BE49-F238E27FC236}">
                  <a16:creationId xmlns:a16="http://schemas.microsoft.com/office/drawing/2014/main" id="{89787CC3-086B-AAFA-BC7D-302028E0AC55}"/>
                </a:ext>
              </a:extLst>
            </p:cNvPr>
            <p:cNvSpPr/>
            <p:nvPr/>
          </p:nvSpPr>
          <p:spPr>
            <a:xfrm>
              <a:off x="4823174" y="3652706"/>
              <a:ext cx="134588" cy="9525"/>
            </a:xfrm>
            <a:custGeom>
              <a:avLst/>
              <a:gdLst>
                <a:gd name="connsiteX0" fmla="*/ 0 w 134588"/>
                <a:gd name="connsiteY0" fmla="*/ 0 h 9525"/>
                <a:gd name="connsiteX1" fmla="*/ 134588 w 134588"/>
                <a:gd name="connsiteY1" fmla="*/ 0 h 9525"/>
              </a:gdLst>
              <a:ahLst/>
              <a:cxnLst>
                <a:cxn ang="0">
                  <a:pos x="connsiteX0" y="connsiteY0"/>
                </a:cxn>
                <a:cxn ang="0">
                  <a:pos x="connsiteX1" y="connsiteY1"/>
                </a:cxn>
              </a:cxnLst>
              <a:rect l="l" t="t" r="r" b="b"/>
              <a:pathLst>
                <a:path w="134588" h="9525">
                  <a:moveTo>
                    <a:pt x="0" y="0"/>
                  </a:moveTo>
                  <a:lnTo>
                    <a:pt x="134588"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4" name="Freeform 151">
              <a:extLst>
                <a:ext uri="{FF2B5EF4-FFF2-40B4-BE49-F238E27FC236}">
                  <a16:creationId xmlns:a16="http://schemas.microsoft.com/office/drawing/2014/main" id="{43FFF6A4-4CAF-F364-D5A4-E4AD2A670A2B}"/>
                </a:ext>
              </a:extLst>
            </p:cNvPr>
            <p:cNvSpPr/>
            <p:nvPr/>
          </p:nvSpPr>
          <p:spPr>
            <a:xfrm>
              <a:off x="4890516" y="3585364"/>
              <a:ext cx="9525" cy="134588"/>
            </a:xfrm>
            <a:custGeom>
              <a:avLst/>
              <a:gdLst>
                <a:gd name="connsiteX0" fmla="*/ 0 w 9525"/>
                <a:gd name="connsiteY0" fmla="*/ 0 h 134588"/>
                <a:gd name="connsiteX1" fmla="*/ 0 w 9525"/>
                <a:gd name="connsiteY1" fmla="*/ 134588 h 134588"/>
              </a:gdLst>
              <a:ahLst/>
              <a:cxnLst>
                <a:cxn ang="0">
                  <a:pos x="connsiteX0" y="connsiteY0"/>
                </a:cxn>
                <a:cxn ang="0">
                  <a:pos x="connsiteX1" y="connsiteY1"/>
                </a:cxn>
              </a:cxnLst>
              <a:rect l="l" t="t" r="r" b="b"/>
              <a:pathLst>
                <a:path w="9525" h="134588">
                  <a:moveTo>
                    <a:pt x="0" y="0"/>
                  </a:moveTo>
                  <a:lnTo>
                    <a:pt x="0" y="134588"/>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5" name="Freeform 152">
              <a:extLst>
                <a:ext uri="{FF2B5EF4-FFF2-40B4-BE49-F238E27FC236}">
                  <a16:creationId xmlns:a16="http://schemas.microsoft.com/office/drawing/2014/main" id="{948D89D3-617C-7ABD-F63E-426077D8AC04}"/>
                </a:ext>
              </a:extLst>
            </p:cNvPr>
            <p:cNvSpPr/>
            <p:nvPr/>
          </p:nvSpPr>
          <p:spPr>
            <a:xfrm>
              <a:off x="4744497" y="3506687"/>
              <a:ext cx="291941" cy="292036"/>
            </a:xfrm>
            <a:custGeom>
              <a:avLst/>
              <a:gdLst>
                <a:gd name="connsiteX0" fmla="*/ 291941 w 291941"/>
                <a:gd name="connsiteY0" fmla="*/ 146018 h 292036"/>
                <a:gd name="connsiteX1" fmla="*/ 145923 w 291941"/>
                <a:gd name="connsiteY1" fmla="*/ 0 h 292036"/>
                <a:gd name="connsiteX2" fmla="*/ 0 w 291941"/>
                <a:gd name="connsiteY2" fmla="*/ 146018 h 292036"/>
                <a:gd name="connsiteX3" fmla="*/ 145923 w 291941"/>
                <a:gd name="connsiteY3" fmla="*/ 292037 h 292036"/>
                <a:gd name="connsiteX4" fmla="*/ 291941 w 291941"/>
                <a:gd name="connsiteY4" fmla="*/ 146018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41" h="292036">
                  <a:moveTo>
                    <a:pt x="291941" y="146018"/>
                  </a:moveTo>
                  <a:cubicBezTo>
                    <a:pt x="291941" y="65437"/>
                    <a:pt x="226600" y="0"/>
                    <a:pt x="145923" y="0"/>
                  </a:cubicBezTo>
                  <a:cubicBezTo>
                    <a:pt x="65246" y="0"/>
                    <a:pt x="0" y="65342"/>
                    <a:pt x="0" y="146018"/>
                  </a:cubicBezTo>
                  <a:cubicBezTo>
                    <a:pt x="0" y="226695"/>
                    <a:pt x="65342" y="292037"/>
                    <a:pt x="145923" y="292037"/>
                  </a:cubicBezTo>
                  <a:cubicBezTo>
                    <a:pt x="226505" y="292037"/>
                    <a:pt x="291941" y="226695"/>
                    <a:pt x="291941" y="146018"/>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16" name="Group 2">
            <a:extLst>
              <a:ext uri="{FF2B5EF4-FFF2-40B4-BE49-F238E27FC236}">
                <a16:creationId xmlns:a16="http://schemas.microsoft.com/office/drawing/2014/main" id="{73F3213B-F50D-E0ED-C2E8-A920D4AFBD0B}"/>
              </a:ext>
            </a:extLst>
          </p:cNvPr>
          <p:cNvGrpSpPr/>
          <p:nvPr/>
        </p:nvGrpSpPr>
        <p:grpSpPr>
          <a:xfrm>
            <a:off x="3938762" y="4265055"/>
            <a:ext cx="1810279" cy="1085596"/>
            <a:chOff x="2708713" y="4810566"/>
            <a:chExt cx="2432115" cy="1225771"/>
          </a:xfrm>
        </p:grpSpPr>
        <p:sp>
          <p:nvSpPr>
            <p:cNvPr id="17" name="Freeform 153">
              <a:extLst>
                <a:ext uri="{FF2B5EF4-FFF2-40B4-BE49-F238E27FC236}">
                  <a16:creationId xmlns:a16="http://schemas.microsoft.com/office/drawing/2014/main" id="{016A9354-AE7C-4916-E314-2C6EEF64AEF9}"/>
                </a:ext>
              </a:extLst>
            </p:cNvPr>
            <p:cNvSpPr/>
            <p:nvPr/>
          </p:nvSpPr>
          <p:spPr>
            <a:xfrm>
              <a:off x="4730204" y="4810566"/>
              <a:ext cx="410624" cy="1017173"/>
            </a:xfrm>
            <a:custGeom>
              <a:avLst/>
              <a:gdLst>
                <a:gd name="connsiteX0" fmla="*/ 732187 w 732186"/>
                <a:gd name="connsiteY0" fmla="*/ 0 h 1704403"/>
                <a:gd name="connsiteX1" fmla="*/ 336423 w 732186"/>
                <a:gd name="connsiteY1" fmla="*/ 0 h 1704403"/>
                <a:gd name="connsiteX2" fmla="*/ 336423 w 732186"/>
                <a:gd name="connsiteY2" fmla="*/ 1704404 h 1704403"/>
                <a:gd name="connsiteX3" fmla="*/ 0 w 732186"/>
                <a:gd name="connsiteY3" fmla="*/ 1704404 h 1704403"/>
              </a:gdLst>
              <a:ahLst/>
              <a:cxnLst>
                <a:cxn ang="0">
                  <a:pos x="connsiteX0" y="connsiteY0"/>
                </a:cxn>
                <a:cxn ang="0">
                  <a:pos x="connsiteX1" y="connsiteY1"/>
                </a:cxn>
                <a:cxn ang="0">
                  <a:pos x="connsiteX2" y="connsiteY2"/>
                </a:cxn>
                <a:cxn ang="0">
                  <a:pos x="connsiteX3" y="connsiteY3"/>
                </a:cxn>
              </a:cxnLst>
              <a:rect l="l" t="t" r="r" b="b"/>
              <a:pathLst>
                <a:path w="732186" h="1704403">
                  <a:moveTo>
                    <a:pt x="732187" y="0"/>
                  </a:moveTo>
                  <a:lnTo>
                    <a:pt x="336423" y="0"/>
                  </a:lnTo>
                  <a:lnTo>
                    <a:pt x="336423" y="1704404"/>
                  </a:lnTo>
                  <a:lnTo>
                    <a:pt x="0" y="1704404"/>
                  </a:lnTo>
                </a:path>
              </a:pathLst>
            </a:custGeom>
            <a:noFill/>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8" name="Freeform 4">
              <a:extLst>
                <a:ext uri="{FF2B5EF4-FFF2-40B4-BE49-F238E27FC236}">
                  <a16:creationId xmlns:a16="http://schemas.microsoft.com/office/drawing/2014/main" id="{A4AFEA14-978E-E145-A1E5-CA6AC722A98C}"/>
                </a:ext>
              </a:extLst>
            </p:cNvPr>
            <p:cNvSpPr/>
            <p:nvPr/>
          </p:nvSpPr>
          <p:spPr>
            <a:xfrm>
              <a:off x="2708713" y="5619047"/>
              <a:ext cx="1651063" cy="417290"/>
            </a:xfrm>
            <a:custGeom>
              <a:avLst/>
              <a:gdLst>
                <a:gd name="connsiteX0" fmla="*/ 1641157 w 1651063"/>
                <a:gd name="connsiteY0" fmla="*/ 0 h 417290"/>
                <a:gd name="connsiteX1" fmla="*/ 1651064 w 1651063"/>
                <a:gd name="connsiteY1" fmla="*/ 9906 h 417290"/>
                <a:gd name="connsiteX2" fmla="*/ 1651064 w 1651063"/>
                <a:gd name="connsiteY2" fmla="*/ 407384 h 417290"/>
                <a:gd name="connsiteX3" fmla="*/ 1641157 w 1651063"/>
                <a:gd name="connsiteY3" fmla="*/ 417289 h 417290"/>
                <a:gd name="connsiteX4" fmla="*/ 9906 w 1651063"/>
                <a:gd name="connsiteY4" fmla="*/ 417289 h 417290"/>
                <a:gd name="connsiteX5" fmla="*/ 0 w 1651063"/>
                <a:gd name="connsiteY5" fmla="*/ 407384 h 417290"/>
                <a:gd name="connsiteX6" fmla="*/ 0 w 1651063"/>
                <a:gd name="connsiteY6" fmla="*/ 9906 h 417290"/>
                <a:gd name="connsiteX7" fmla="*/ 9906 w 1651063"/>
                <a:gd name="connsiteY7"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63" h="417290">
                  <a:moveTo>
                    <a:pt x="1641157" y="0"/>
                  </a:moveTo>
                  <a:cubicBezTo>
                    <a:pt x="1646628" y="0"/>
                    <a:pt x="1651064" y="4435"/>
                    <a:pt x="1651064" y="9906"/>
                  </a:cubicBezTo>
                  <a:lnTo>
                    <a:pt x="1651064" y="407384"/>
                  </a:lnTo>
                  <a:cubicBezTo>
                    <a:pt x="1651064" y="412855"/>
                    <a:pt x="1646628" y="417289"/>
                    <a:pt x="1641157" y="417289"/>
                  </a:cubicBezTo>
                  <a:lnTo>
                    <a:pt x="9906" y="417289"/>
                  </a:lnTo>
                  <a:cubicBezTo>
                    <a:pt x="4435" y="417289"/>
                    <a:pt x="0" y="412854"/>
                    <a:pt x="0" y="407384"/>
                  </a:cubicBezTo>
                  <a:lnTo>
                    <a:pt x="0" y="9906"/>
                  </a:lnTo>
                  <a:cubicBezTo>
                    <a:pt x="0" y="4434"/>
                    <a:pt x="4435"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SCA</a:t>
              </a:r>
            </a:p>
          </p:txBody>
        </p:sp>
        <p:sp>
          <p:nvSpPr>
            <p:cNvPr id="19" name="Freeform 154">
              <a:extLst>
                <a:ext uri="{FF2B5EF4-FFF2-40B4-BE49-F238E27FC236}">
                  <a16:creationId xmlns:a16="http://schemas.microsoft.com/office/drawing/2014/main" id="{86B62860-EA72-6320-36E8-7BE75FDEB901}"/>
                </a:ext>
              </a:extLst>
            </p:cNvPr>
            <p:cNvSpPr/>
            <p:nvPr/>
          </p:nvSpPr>
          <p:spPr>
            <a:xfrm>
              <a:off x="4518368" y="5827740"/>
              <a:ext cx="134588" cy="9525"/>
            </a:xfrm>
            <a:custGeom>
              <a:avLst/>
              <a:gdLst>
                <a:gd name="connsiteX0" fmla="*/ 0 w 134588"/>
                <a:gd name="connsiteY0" fmla="*/ 0 h 9525"/>
                <a:gd name="connsiteX1" fmla="*/ 134588 w 134588"/>
                <a:gd name="connsiteY1" fmla="*/ 0 h 9525"/>
              </a:gdLst>
              <a:ahLst/>
              <a:cxnLst>
                <a:cxn ang="0">
                  <a:pos x="connsiteX0" y="connsiteY0"/>
                </a:cxn>
                <a:cxn ang="0">
                  <a:pos x="connsiteX1" y="connsiteY1"/>
                </a:cxn>
              </a:cxnLst>
              <a:rect l="l" t="t" r="r" b="b"/>
              <a:pathLst>
                <a:path w="134588" h="9525">
                  <a:moveTo>
                    <a:pt x="0" y="0"/>
                  </a:moveTo>
                  <a:lnTo>
                    <a:pt x="134588"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0" name="Freeform 155">
              <a:extLst>
                <a:ext uri="{FF2B5EF4-FFF2-40B4-BE49-F238E27FC236}">
                  <a16:creationId xmlns:a16="http://schemas.microsoft.com/office/drawing/2014/main" id="{9BFF6294-1E3F-C8FA-0FF4-E8615E00114D}"/>
                </a:ext>
              </a:extLst>
            </p:cNvPr>
            <p:cNvSpPr/>
            <p:nvPr/>
          </p:nvSpPr>
          <p:spPr>
            <a:xfrm>
              <a:off x="4585709" y="5760398"/>
              <a:ext cx="9525" cy="134588"/>
            </a:xfrm>
            <a:custGeom>
              <a:avLst/>
              <a:gdLst>
                <a:gd name="connsiteX0" fmla="*/ 0 w 9525"/>
                <a:gd name="connsiteY0" fmla="*/ 0 h 134588"/>
                <a:gd name="connsiteX1" fmla="*/ 0 w 9525"/>
                <a:gd name="connsiteY1" fmla="*/ 134588 h 134588"/>
              </a:gdLst>
              <a:ahLst/>
              <a:cxnLst>
                <a:cxn ang="0">
                  <a:pos x="connsiteX0" y="connsiteY0"/>
                </a:cxn>
                <a:cxn ang="0">
                  <a:pos x="connsiteX1" y="connsiteY1"/>
                </a:cxn>
              </a:cxnLst>
              <a:rect l="l" t="t" r="r" b="b"/>
              <a:pathLst>
                <a:path w="9525" h="134588">
                  <a:moveTo>
                    <a:pt x="0" y="0"/>
                  </a:moveTo>
                  <a:lnTo>
                    <a:pt x="0" y="134588"/>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1" name="Freeform 156">
              <a:extLst>
                <a:ext uri="{FF2B5EF4-FFF2-40B4-BE49-F238E27FC236}">
                  <a16:creationId xmlns:a16="http://schemas.microsoft.com/office/drawing/2014/main" id="{B6843D5C-3E1A-2CBC-B7EC-7AF5852AFAB2}"/>
                </a:ext>
              </a:extLst>
            </p:cNvPr>
            <p:cNvSpPr/>
            <p:nvPr/>
          </p:nvSpPr>
          <p:spPr>
            <a:xfrm>
              <a:off x="4439691" y="5681721"/>
              <a:ext cx="291941" cy="292036"/>
            </a:xfrm>
            <a:custGeom>
              <a:avLst/>
              <a:gdLst>
                <a:gd name="connsiteX0" fmla="*/ 291941 w 291941"/>
                <a:gd name="connsiteY0" fmla="*/ 146018 h 292036"/>
                <a:gd name="connsiteX1" fmla="*/ 145923 w 291941"/>
                <a:gd name="connsiteY1" fmla="*/ 0 h 292036"/>
                <a:gd name="connsiteX2" fmla="*/ 0 w 291941"/>
                <a:gd name="connsiteY2" fmla="*/ 146018 h 292036"/>
                <a:gd name="connsiteX3" fmla="*/ 145923 w 291941"/>
                <a:gd name="connsiteY3" fmla="*/ 292036 h 292036"/>
                <a:gd name="connsiteX4" fmla="*/ 291941 w 291941"/>
                <a:gd name="connsiteY4" fmla="*/ 146018 h 29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941" h="292036">
                  <a:moveTo>
                    <a:pt x="291941" y="146018"/>
                  </a:moveTo>
                  <a:cubicBezTo>
                    <a:pt x="291941" y="65437"/>
                    <a:pt x="226600" y="0"/>
                    <a:pt x="145923" y="0"/>
                  </a:cubicBezTo>
                  <a:cubicBezTo>
                    <a:pt x="65246" y="0"/>
                    <a:pt x="0" y="65341"/>
                    <a:pt x="0" y="146018"/>
                  </a:cubicBezTo>
                  <a:cubicBezTo>
                    <a:pt x="0" y="226695"/>
                    <a:pt x="65342" y="292036"/>
                    <a:pt x="145923" y="292036"/>
                  </a:cubicBezTo>
                  <a:cubicBezTo>
                    <a:pt x="226505" y="292036"/>
                    <a:pt x="291941" y="226695"/>
                    <a:pt x="291941" y="146018"/>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22" name="Group 479">
            <a:extLst>
              <a:ext uri="{FF2B5EF4-FFF2-40B4-BE49-F238E27FC236}">
                <a16:creationId xmlns:a16="http://schemas.microsoft.com/office/drawing/2014/main" id="{D7E075B0-5DBF-8D82-9E31-8CDF50DBC572}"/>
              </a:ext>
            </a:extLst>
          </p:cNvPr>
          <p:cNvGrpSpPr/>
          <p:nvPr/>
        </p:nvGrpSpPr>
        <p:grpSpPr>
          <a:xfrm>
            <a:off x="8525037" y="623145"/>
            <a:ext cx="1462254" cy="1340270"/>
            <a:chOff x="7901940" y="1268979"/>
            <a:chExt cx="1651063" cy="1513328"/>
          </a:xfrm>
        </p:grpSpPr>
        <p:sp>
          <p:nvSpPr>
            <p:cNvPr id="23" name="Freeform 38">
              <a:extLst>
                <a:ext uri="{FF2B5EF4-FFF2-40B4-BE49-F238E27FC236}">
                  <a16:creationId xmlns:a16="http://schemas.microsoft.com/office/drawing/2014/main" id="{D0F383BC-D990-DD14-CCCB-A0B4EAC1DBD7}"/>
                </a:ext>
              </a:extLst>
            </p:cNvPr>
            <p:cNvSpPr/>
            <p:nvPr/>
          </p:nvSpPr>
          <p:spPr>
            <a:xfrm>
              <a:off x="7901940" y="1268979"/>
              <a:ext cx="1651063" cy="417290"/>
            </a:xfrm>
            <a:custGeom>
              <a:avLst/>
              <a:gdLst>
                <a:gd name="connsiteX0" fmla="*/ 1641158 w 1651063"/>
                <a:gd name="connsiteY0" fmla="*/ 0 h 417290"/>
                <a:gd name="connsiteX1" fmla="*/ 1651064 w 1651063"/>
                <a:gd name="connsiteY1" fmla="*/ 9906 h 417290"/>
                <a:gd name="connsiteX2" fmla="*/ 1651064 w 1651063"/>
                <a:gd name="connsiteY2" fmla="*/ 407384 h 417290"/>
                <a:gd name="connsiteX3" fmla="*/ 1641158 w 1651063"/>
                <a:gd name="connsiteY3" fmla="*/ 417290 h 417290"/>
                <a:gd name="connsiteX4" fmla="*/ 9906 w 1651063"/>
                <a:gd name="connsiteY4" fmla="*/ 417290 h 417290"/>
                <a:gd name="connsiteX5" fmla="*/ 0 w 1651063"/>
                <a:gd name="connsiteY5" fmla="*/ 407384 h 417290"/>
                <a:gd name="connsiteX6" fmla="*/ 0 w 1651063"/>
                <a:gd name="connsiteY6" fmla="*/ 9906 h 417290"/>
                <a:gd name="connsiteX7" fmla="*/ 9906 w 1651063"/>
                <a:gd name="connsiteY7"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63" h="417290">
                  <a:moveTo>
                    <a:pt x="1641158" y="0"/>
                  </a:moveTo>
                  <a:cubicBezTo>
                    <a:pt x="1646629" y="0"/>
                    <a:pt x="1651064" y="4435"/>
                    <a:pt x="1651064" y="9906"/>
                  </a:cubicBezTo>
                  <a:lnTo>
                    <a:pt x="1651064" y="407384"/>
                  </a:lnTo>
                  <a:cubicBezTo>
                    <a:pt x="1651064" y="412855"/>
                    <a:pt x="1646628" y="417290"/>
                    <a:pt x="1641158" y="417290"/>
                  </a:cubicBezTo>
                  <a:lnTo>
                    <a:pt x="9906" y="417290"/>
                  </a:lnTo>
                  <a:cubicBezTo>
                    <a:pt x="4435" y="417290"/>
                    <a:pt x="0" y="412855"/>
                    <a:pt x="0" y="407384"/>
                  </a:cubicBezTo>
                  <a:lnTo>
                    <a:pt x="0" y="9906"/>
                  </a:lnTo>
                  <a:cubicBezTo>
                    <a:pt x="0" y="4435"/>
                    <a:pt x="4436"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SAST</a:t>
              </a:r>
            </a:p>
          </p:txBody>
        </p:sp>
        <p:sp>
          <p:nvSpPr>
            <p:cNvPr id="24" name="Freeform 157">
              <a:extLst>
                <a:ext uri="{FF2B5EF4-FFF2-40B4-BE49-F238E27FC236}">
                  <a16:creationId xmlns:a16="http://schemas.microsoft.com/office/drawing/2014/main" id="{6DCB192A-73EC-DDEF-2626-A80160B29D99}"/>
                </a:ext>
              </a:extLst>
            </p:cNvPr>
            <p:cNvSpPr/>
            <p:nvPr/>
          </p:nvSpPr>
          <p:spPr>
            <a:xfrm>
              <a:off x="7901940" y="2034885"/>
              <a:ext cx="825532" cy="747422"/>
            </a:xfrm>
            <a:custGeom>
              <a:avLst/>
              <a:gdLst>
                <a:gd name="connsiteX0" fmla="*/ 0 w 610933"/>
                <a:gd name="connsiteY0" fmla="*/ 406336 h 406336"/>
                <a:gd name="connsiteX1" fmla="*/ 0 w 610933"/>
                <a:gd name="connsiteY1" fmla="*/ 231457 h 406336"/>
                <a:gd name="connsiteX2" fmla="*/ 610934 w 610933"/>
                <a:gd name="connsiteY2" fmla="*/ 231457 h 406336"/>
                <a:gd name="connsiteX3" fmla="*/ 610934 w 610933"/>
                <a:gd name="connsiteY3" fmla="*/ 0 h 406336"/>
              </a:gdLst>
              <a:ahLst/>
              <a:cxnLst>
                <a:cxn ang="0">
                  <a:pos x="connsiteX0" y="connsiteY0"/>
                </a:cxn>
                <a:cxn ang="0">
                  <a:pos x="connsiteX1" y="connsiteY1"/>
                </a:cxn>
                <a:cxn ang="0">
                  <a:pos x="connsiteX2" y="connsiteY2"/>
                </a:cxn>
                <a:cxn ang="0">
                  <a:pos x="connsiteX3" y="connsiteY3"/>
                </a:cxn>
              </a:cxnLst>
              <a:rect l="l" t="t" r="r" b="b"/>
              <a:pathLst>
                <a:path w="610933" h="406336">
                  <a:moveTo>
                    <a:pt x="0" y="406336"/>
                  </a:moveTo>
                  <a:lnTo>
                    <a:pt x="0" y="231457"/>
                  </a:lnTo>
                  <a:lnTo>
                    <a:pt x="610934" y="231457"/>
                  </a:lnTo>
                  <a:lnTo>
                    <a:pt x="610934" y="0"/>
                  </a:lnTo>
                </a:path>
              </a:pathLst>
            </a:custGeom>
            <a:noFill/>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5" name="Freeform 158">
              <a:extLst>
                <a:ext uri="{FF2B5EF4-FFF2-40B4-BE49-F238E27FC236}">
                  <a16:creationId xmlns:a16="http://schemas.microsoft.com/office/drawing/2014/main" id="{282E149B-A767-89E2-D403-E407ADC0CF29}"/>
                </a:ext>
              </a:extLst>
            </p:cNvPr>
            <p:cNvSpPr/>
            <p:nvPr/>
          </p:nvSpPr>
          <p:spPr>
            <a:xfrm>
              <a:off x="8727471" y="1823049"/>
              <a:ext cx="9525" cy="134588"/>
            </a:xfrm>
            <a:custGeom>
              <a:avLst/>
              <a:gdLst>
                <a:gd name="connsiteX0" fmla="*/ 0 w 9525"/>
                <a:gd name="connsiteY0" fmla="*/ 0 h 134588"/>
                <a:gd name="connsiteX1" fmla="*/ 0 w 9525"/>
                <a:gd name="connsiteY1" fmla="*/ 134588 h 134588"/>
              </a:gdLst>
              <a:ahLst/>
              <a:cxnLst>
                <a:cxn ang="0">
                  <a:pos x="connsiteX0" y="connsiteY0"/>
                </a:cxn>
                <a:cxn ang="0">
                  <a:pos x="connsiteX1" y="connsiteY1"/>
                </a:cxn>
              </a:cxnLst>
              <a:rect l="l" t="t" r="r" b="b"/>
              <a:pathLst>
                <a:path w="9525" h="134588">
                  <a:moveTo>
                    <a:pt x="0" y="0"/>
                  </a:moveTo>
                  <a:lnTo>
                    <a:pt x="0" y="134588"/>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6" name="Freeform 159">
              <a:extLst>
                <a:ext uri="{FF2B5EF4-FFF2-40B4-BE49-F238E27FC236}">
                  <a16:creationId xmlns:a16="http://schemas.microsoft.com/office/drawing/2014/main" id="{3BBB760B-2261-B72E-8CB1-3D9FED52A562}"/>
                </a:ext>
              </a:extLst>
            </p:cNvPr>
            <p:cNvSpPr/>
            <p:nvPr/>
          </p:nvSpPr>
          <p:spPr>
            <a:xfrm>
              <a:off x="8660130" y="1890390"/>
              <a:ext cx="134588" cy="9525"/>
            </a:xfrm>
            <a:custGeom>
              <a:avLst/>
              <a:gdLst>
                <a:gd name="connsiteX0" fmla="*/ 134588 w 134588"/>
                <a:gd name="connsiteY0" fmla="*/ 0 h 9525"/>
                <a:gd name="connsiteX1" fmla="*/ 0 w 134588"/>
                <a:gd name="connsiteY1" fmla="*/ 0 h 9525"/>
              </a:gdLst>
              <a:ahLst/>
              <a:cxnLst>
                <a:cxn ang="0">
                  <a:pos x="connsiteX0" y="connsiteY0"/>
                </a:cxn>
                <a:cxn ang="0">
                  <a:pos x="connsiteX1" y="connsiteY1"/>
                </a:cxn>
              </a:cxnLst>
              <a:rect l="l" t="t" r="r" b="b"/>
              <a:pathLst>
                <a:path w="134588" h="9525">
                  <a:moveTo>
                    <a:pt x="134588" y="0"/>
                  </a:moveTo>
                  <a:lnTo>
                    <a:pt x="0"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7" name="Freeform 160">
              <a:extLst>
                <a:ext uri="{FF2B5EF4-FFF2-40B4-BE49-F238E27FC236}">
                  <a16:creationId xmlns:a16="http://schemas.microsoft.com/office/drawing/2014/main" id="{9E73BB78-593D-1C1D-DBA1-599C2ACA6E5A}"/>
                </a:ext>
              </a:extLst>
            </p:cNvPr>
            <p:cNvSpPr/>
            <p:nvPr/>
          </p:nvSpPr>
          <p:spPr>
            <a:xfrm>
              <a:off x="8581453" y="1744372"/>
              <a:ext cx="292036" cy="291941"/>
            </a:xfrm>
            <a:custGeom>
              <a:avLst/>
              <a:gdLst>
                <a:gd name="connsiteX0" fmla="*/ 146018 w 292036"/>
                <a:gd name="connsiteY0" fmla="*/ 291941 h 291941"/>
                <a:gd name="connsiteX1" fmla="*/ 292036 w 292036"/>
                <a:gd name="connsiteY1" fmla="*/ 145923 h 291941"/>
                <a:gd name="connsiteX2" fmla="*/ 146018 w 292036"/>
                <a:gd name="connsiteY2" fmla="*/ 0 h 291941"/>
                <a:gd name="connsiteX3" fmla="*/ 0 w 292036"/>
                <a:gd name="connsiteY3" fmla="*/ 145923 h 291941"/>
                <a:gd name="connsiteX4" fmla="*/ 146018 w 292036"/>
                <a:gd name="connsiteY4" fmla="*/ 291941 h 29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36" h="291941">
                  <a:moveTo>
                    <a:pt x="146018" y="291941"/>
                  </a:moveTo>
                  <a:cubicBezTo>
                    <a:pt x="226600" y="291941"/>
                    <a:pt x="292036" y="226600"/>
                    <a:pt x="292036" y="145923"/>
                  </a:cubicBezTo>
                  <a:cubicBezTo>
                    <a:pt x="292036" y="65246"/>
                    <a:pt x="226695" y="0"/>
                    <a:pt x="146018" y="0"/>
                  </a:cubicBezTo>
                  <a:cubicBezTo>
                    <a:pt x="65341" y="0"/>
                    <a:pt x="0" y="65342"/>
                    <a:pt x="0" y="145923"/>
                  </a:cubicBezTo>
                  <a:cubicBezTo>
                    <a:pt x="0" y="226505"/>
                    <a:pt x="65341" y="291941"/>
                    <a:pt x="146018" y="291941"/>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28" name="Group 480">
            <a:extLst>
              <a:ext uri="{FF2B5EF4-FFF2-40B4-BE49-F238E27FC236}">
                <a16:creationId xmlns:a16="http://schemas.microsoft.com/office/drawing/2014/main" id="{3A947987-8A63-AF1D-340C-785008395C59}"/>
              </a:ext>
            </a:extLst>
          </p:cNvPr>
          <p:cNvGrpSpPr/>
          <p:nvPr/>
        </p:nvGrpSpPr>
        <p:grpSpPr>
          <a:xfrm>
            <a:off x="10835265" y="1019897"/>
            <a:ext cx="1462255" cy="2609555"/>
            <a:chOff x="9961625" y="1268979"/>
            <a:chExt cx="1651064" cy="2946506"/>
          </a:xfrm>
        </p:grpSpPr>
        <p:sp>
          <p:nvSpPr>
            <p:cNvPr id="29" name="Freeform 43">
              <a:extLst>
                <a:ext uri="{FF2B5EF4-FFF2-40B4-BE49-F238E27FC236}">
                  <a16:creationId xmlns:a16="http://schemas.microsoft.com/office/drawing/2014/main" id="{D70ADC26-6F52-6948-1A82-9EBA217E7998}"/>
                </a:ext>
              </a:extLst>
            </p:cNvPr>
            <p:cNvSpPr/>
            <p:nvPr/>
          </p:nvSpPr>
          <p:spPr>
            <a:xfrm>
              <a:off x="9961625" y="1268979"/>
              <a:ext cx="1651064" cy="417290"/>
            </a:xfrm>
            <a:custGeom>
              <a:avLst/>
              <a:gdLst>
                <a:gd name="connsiteX0" fmla="*/ 9906 w 1651064"/>
                <a:gd name="connsiteY0" fmla="*/ 0 h 417290"/>
                <a:gd name="connsiteX1" fmla="*/ 1641158 w 1651064"/>
                <a:gd name="connsiteY1" fmla="*/ 0 h 417290"/>
                <a:gd name="connsiteX2" fmla="*/ 1651064 w 1651064"/>
                <a:gd name="connsiteY2" fmla="*/ 9906 h 417290"/>
                <a:gd name="connsiteX3" fmla="*/ 1651064 w 1651064"/>
                <a:gd name="connsiteY3" fmla="*/ 407384 h 417290"/>
                <a:gd name="connsiteX4" fmla="*/ 1641158 w 1651064"/>
                <a:gd name="connsiteY4" fmla="*/ 417290 h 417290"/>
                <a:gd name="connsiteX5" fmla="*/ 9906 w 1651064"/>
                <a:gd name="connsiteY5" fmla="*/ 417290 h 417290"/>
                <a:gd name="connsiteX6" fmla="*/ 0 w 1651064"/>
                <a:gd name="connsiteY6" fmla="*/ 407384 h 417290"/>
                <a:gd name="connsiteX7" fmla="*/ 0 w 1651064"/>
                <a:gd name="connsiteY7" fmla="*/ 9906 h 417290"/>
                <a:gd name="connsiteX8" fmla="*/ 9906 w 1651064"/>
                <a:gd name="connsiteY8"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064" h="417290">
                  <a:moveTo>
                    <a:pt x="9906" y="0"/>
                  </a:moveTo>
                  <a:lnTo>
                    <a:pt x="1641158" y="0"/>
                  </a:lnTo>
                  <a:cubicBezTo>
                    <a:pt x="1646587" y="0"/>
                    <a:pt x="1651064" y="4381"/>
                    <a:pt x="1651064" y="9906"/>
                  </a:cubicBezTo>
                  <a:lnTo>
                    <a:pt x="1651064" y="407384"/>
                  </a:lnTo>
                  <a:cubicBezTo>
                    <a:pt x="1651064" y="412813"/>
                    <a:pt x="1646587" y="417290"/>
                    <a:pt x="1641158" y="417290"/>
                  </a:cubicBezTo>
                  <a:lnTo>
                    <a:pt x="9906" y="417290"/>
                  </a:lnTo>
                  <a:cubicBezTo>
                    <a:pt x="4478" y="417290"/>
                    <a:pt x="0" y="412813"/>
                    <a:pt x="0" y="407384"/>
                  </a:cubicBezTo>
                  <a:lnTo>
                    <a:pt x="0" y="9906"/>
                  </a:lnTo>
                  <a:cubicBezTo>
                    <a:pt x="0" y="4477"/>
                    <a:pt x="4478"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Supply Chain Security</a:t>
              </a:r>
            </a:p>
          </p:txBody>
        </p:sp>
        <p:sp>
          <p:nvSpPr>
            <p:cNvPr id="30" name="Freeform 161">
              <a:extLst>
                <a:ext uri="{FF2B5EF4-FFF2-40B4-BE49-F238E27FC236}">
                  <a16:creationId xmlns:a16="http://schemas.microsoft.com/office/drawing/2014/main" id="{56F44489-D6EE-2C6A-323E-FAE4D8CACEE2}"/>
                </a:ext>
              </a:extLst>
            </p:cNvPr>
            <p:cNvSpPr/>
            <p:nvPr/>
          </p:nvSpPr>
          <p:spPr>
            <a:xfrm>
              <a:off x="10177344" y="2034884"/>
              <a:ext cx="609814" cy="2180601"/>
            </a:xfrm>
            <a:custGeom>
              <a:avLst/>
              <a:gdLst>
                <a:gd name="connsiteX0" fmla="*/ 0 w 396525"/>
                <a:gd name="connsiteY0" fmla="*/ 1617440 h 1617440"/>
                <a:gd name="connsiteX1" fmla="*/ 396526 w 396525"/>
                <a:gd name="connsiteY1" fmla="*/ 1617440 h 1617440"/>
                <a:gd name="connsiteX2" fmla="*/ 396526 w 396525"/>
                <a:gd name="connsiteY2" fmla="*/ 0 h 1617440"/>
              </a:gdLst>
              <a:ahLst/>
              <a:cxnLst>
                <a:cxn ang="0">
                  <a:pos x="connsiteX0" y="connsiteY0"/>
                </a:cxn>
                <a:cxn ang="0">
                  <a:pos x="connsiteX1" y="connsiteY1"/>
                </a:cxn>
                <a:cxn ang="0">
                  <a:pos x="connsiteX2" y="connsiteY2"/>
                </a:cxn>
              </a:cxnLst>
              <a:rect l="l" t="t" r="r" b="b"/>
              <a:pathLst>
                <a:path w="396525" h="1617440">
                  <a:moveTo>
                    <a:pt x="0" y="1617440"/>
                  </a:moveTo>
                  <a:lnTo>
                    <a:pt x="396526" y="1617440"/>
                  </a:lnTo>
                  <a:lnTo>
                    <a:pt x="396526" y="0"/>
                  </a:lnTo>
                </a:path>
              </a:pathLst>
            </a:custGeom>
            <a:noFill/>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1" name="Freeform 162">
              <a:extLst>
                <a:ext uri="{FF2B5EF4-FFF2-40B4-BE49-F238E27FC236}">
                  <a16:creationId xmlns:a16="http://schemas.microsoft.com/office/drawing/2014/main" id="{E82650D3-FC69-F01B-2E35-580A06C8362E}"/>
                </a:ext>
              </a:extLst>
            </p:cNvPr>
            <p:cNvSpPr/>
            <p:nvPr/>
          </p:nvSpPr>
          <p:spPr>
            <a:xfrm>
              <a:off x="10787157" y="1823049"/>
              <a:ext cx="9525" cy="134588"/>
            </a:xfrm>
            <a:custGeom>
              <a:avLst/>
              <a:gdLst>
                <a:gd name="connsiteX0" fmla="*/ 0 w 9525"/>
                <a:gd name="connsiteY0" fmla="*/ 0 h 134588"/>
                <a:gd name="connsiteX1" fmla="*/ 0 w 9525"/>
                <a:gd name="connsiteY1" fmla="*/ 134588 h 134588"/>
              </a:gdLst>
              <a:ahLst/>
              <a:cxnLst>
                <a:cxn ang="0">
                  <a:pos x="connsiteX0" y="connsiteY0"/>
                </a:cxn>
                <a:cxn ang="0">
                  <a:pos x="connsiteX1" y="connsiteY1"/>
                </a:cxn>
              </a:cxnLst>
              <a:rect l="l" t="t" r="r" b="b"/>
              <a:pathLst>
                <a:path w="9525" h="134588">
                  <a:moveTo>
                    <a:pt x="0" y="0"/>
                  </a:moveTo>
                  <a:lnTo>
                    <a:pt x="0" y="134588"/>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2" name="Freeform 163">
              <a:extLst>
                <a:ext uri="{FF2B5EF4-FFF2-40B4-BE49-F238E27FC236}">
                  <a16:creationId xmlns:a16="http://schemas.microsoft.com/office/drawing/2014/main" id="{12A5ADF8-F938-BCB5-4599-0CA620EB7529}"/>
                </a:ext>
              </a:extLst>
            </p:cNvPr>
            <p:cNvSpPr/>
            <p:nvPr/>
          </p:nvSpPr>
          <p:spPr>
            <a:xfrm>
              <a:off x="10719911" y="1890390"/>
              <a:ext cx="134588" cy="9525"/>
            </a:xfrm>
            <a:custGeom>
              <a:avLst/>
              <a:gdLst>
                <a:gd name="connsiteX0" fmla="*/ 134588 w 134588"/>
                <a:gd name="connsiteY0" fmla="*/ 0 h 9525"/>
                <a:gd name="connsiteX1" fmla="*/ 0 w 134588"/>
                <a:gd name="connsiteY1" fmla="*/ 0 h 9525"/>
              </a:gdLst>
              <a:ahLst/>
              <a:cxnLst>
                <a:cxn ang="0">
                  <a:pos x="connsiteX0" y="connsiteY0"/>
                </a:cxn>
                <a:cxn ang="0">
                  <a:pos x="connsiteX1" y="connsiteY1"/>
                </a:cxn>
              </a:cxnLst>
              <a:rect l="l" t="t" r="r" b="b"/>
              <a:pathLst>
                <a:path w="134588" h="9525">
                  <a:moveTo>
                    <a:pt x="134588" y="0"/>
                  </a:moveTo>
                  <a:lnTo>
                    <a:pt x="0"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3" name="Freeform 164">
              <a:extLst>
                <a:ext uri="{FF2B5EF4-FFF2-40B4-BE49-F238E27FC236}">
                  <a16:creationId xmlns:a16="http://schemas.microsoft.com/office/drawing/2014/main" id="{62E87329-DB7B-E593-C1AB-9713B842F02A}"/>
                </a:ext>
              </a:extLst>
            </p:cNvPr>
            <p:cNvSpPr/>
            <p:nvPr/>
          </p:nvSpPr>
          <p:spPr>
            <a:xfrm>
              <a:off x="10641140" y="1744372"/>
              <a:ext cx="292035" cy="291941"/>
            </a:xfrm>
            <a:custGeom>
              <a:avLst/>
              <a:gdLst>
                <a:gd name="connsiteX0" fmla="*/ 146018 w 292035"/>
                <a:gd name="connsiteY0" fmla="*/ 291941 h 291941"/>
                <a:gd name="connsiteX1" fmla="*/ 292036 w 292035"/>
                <a:gd name="connsiteY1" fmla="*/ 145923 h 291941"/>
                <a:gd name="connsiteX2" fmla="*/ 146018 w 292035"/>
                <a:gd name="connsiteY2" fmla="*/ 0 h 291941"/>
                <a:gd name="connsiteX3" fmla="*/ 0 w 292035"/>
                <a:gd name="connsiteY3" fmla="*/ 145923 h 291941"/>
                <a:gd name="connsiteX4" fmla="*/ 146018 w 292035"/>
                <a:gd name="connsiteY4" fmla="*/ 291941 h 29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35" h="291941">
                  <a:moveTo>
                    <a:pt x="146018" y="291941"/>
                  </a:moveTo>
                  <a:cubicBezTo>
                    <a:pt x="226599" y="291941"/>
                    <a:pt x="292036" y="226600"/>
                    <a:pt x="292036" y="145923"/>
                  </a:cubicBezTo>
                  <a:cubicBezTo>
                    <a:pt x="292036" y="65246"/>
                    <a:pt x="226694" y="0"/>
                    <a:pt x="146018" y="0"/>
                  </a:cubicBezTo>
                  <a:cubicBezTo>
                    <a:pt x="65341" y="0"/>
                    <a:pt x="0" y="65342"/>
                    <a:pt x="0" y="145923"/>
                  </a:cubicBezTo>
                  <a:cubicBezTo>
                    <a:pt x="0" y="226505"/>
                    <a:pt x="65341" y="291941"/>
                    <a:pt x="146018" y="291941"/>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34" name="Group 3">
            <a:extLst>
              <a:ext uri="{FF2B5EF4-FFF2-40B4-BE49-F238E27FC236}">
                <a16:creationId xmlns:a16="http://schemas.microsoft.com/office/drawing/2014/main" id="{C996C52A-D8E1-4539-C45E-38C5CA5DD24C}"/>
              </a:ext>
            </a:extLst>
          </p:cNvPr>
          <p:cNvGrpSpPr/>
          <p:nvPr/>
        </p:nvGrpSpPr>
        <p:grpSpPr>
          <a:xfrm>
            <a:off x="5965333" y="5280828"/>
            <a:ext cx="1462254" cy="1038779"/>
            <a:chOff x="5459384" y="5533898"/>
            <a:chExt cx="1651063" cy="1172908"/>
          </a:xfrm>
        </p:grpSpPr>
        <p:sp>
          <p:nvSpPr>
            <p:cNvPr id="35" name="Freeform 8">
              <a:extLst>
                <a:ext uri="{FF2B5EF4-FFF2-40B4-BE49-F238E27FC236}">
                  <a16:creationId xmlns:a16="http://schemas.microsoft.com/office/drawing/2014/main" id="{E71086D0-47C8-9B0C-E22F-EA98E0650ACB}"/>
                </a:ext>
              </a:extLst>
            </p:cNvPr>
            <p:cNvSpPr/>
            <p:nvPr/>
          </p:nvSpPr>
          <p:spPr>
            <a:xfrm>
              <a:off x="5459384" y="6289516"/>
              <a:ext cx="1651063" cy="417290"/>
            </a:xfrm>
            <a:custGeom>
              <a:avLst/>
              <a:gdLst>
                <a:gd name="connsiteX0" fmla="*/ 1641158 w 1651063"/>
                <a:gd name="connsiteY0" fmla="*/ 0 h 417290"/>
                <a:gd name="connsiteX1" fmla="*/ 1651064 w 1651063"/>
                <a:gd name="connsiteY1" fmla="*/ 9906 h 417290"/>
                <a:gd name="connsiteX2" fmla="*/ 1651064 w 1651063"/>
                <a:gd name="connsiteY2" fmla="*/ 407384 h 417290"/>
                <a:gd name="connsiteX3" fmla="*/ 1641158 w 1651063"/>
                <a:gd name="connsiteY3" fmla="*/ 417289 h 417290"/>
                <a:gd name="connsiteX4" fmla="*/ 9906 w 1651063"/>
                <a:gd name="connsiteY4" fmla="*/ 417289 h 417290"/>
                <a:gd name="connsiteX5" fmla="*/ 0 w 1651063"/>
                <a:gd name="connsiteY5" fmla="*/ 407384 h 417290"/>
                <a:gd name="connsiteX6" fmla="*/ 0 w 1651063"/>
                <a:gd name="connsiteY6" fmla="*/ 9906 h 417290"/>
                <a:gd name="connsiteX7" fmla="*/ 9906 w 1651063"/>
                <a:gd name="connsiteY7" fmla="*/ 0 h 41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063" h="417290">
                  <a:moveTo>
                    <a:pt x="1641158" y="0"/>
                  </a:moveTo>
                  <a:cubicBezTo>
                    <a:pt x="1646629" y="0"/>
                    <a:pt x="1651064" y="4435"/>
                    <a:pt x="1651064" y="9906"/>
                  </a:cubicBezTo>
                  <a:lnTo>
                    <a:pt x="1651064" y="407384"/>
                  </a:lnTo>
                  <a:cubicBezTo>
                    <a:pt x="1651064" y="412855"/>
                    <a:pt x="1646628" y="417289"/>
                    <a:pt x="1641158" y="417289"/>
                  </a:cubicBezTo>
                  <a:lnTo>
                    <a:pt x="9906" y="417289"/>
                  </a:lnTo>
                  <a:cubicBezTo>
                    <a:pt x="4435" y="417289"/>
                    <a:pt x="0" y="412854"/>
                    <a:pt x="0" y="407384"/>
                  </a:cubicBezTo>
                  <a:lnTo>
                    <a:pt x="0" y="9906"/>
                  </a:lnTo>
                  <a:cubicBezTo>
                    <a:pt x="0" y="4434"/>
                    <a:pt x="4436" y="0"/>
                    <a:pt x="9906" y="0"/>
                  </a:cubicBezTo>
                  <a:close/>
                </a:path>
              </a:pathLst>
            </a:custGeom>
            <a:noFill/>
            <a:ln w="19050" cap="flat">
              <a:solidFill>
                <a:srgbClr val="109CF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IaC Scanning</a:t>
              </a:r>
            </a:p>
          </p:txBody>
        </p:sp>
        <p:sp>
          <p:nvSpPr>
            <p:cNvPr id="36" name="Freeform 146">
              <a:extLst>
                <a:ext uri="{FF2B5EF4-FFF2-40B4-BE49-F238E27FC236}">
                  <a16:creationId xmlns:a16="http://schemas.microsoft.com/office/drawing/2014/main" id="{B3061B22-E101-EEC7-491C-0064A3DFD59A}"/>
                </a:ext>
              </a:extLst>
            </p:cNvPr>
            <p:cNvSpPr/>
            <p:nvPr/>
          </p:nvSpPr>
          <p:spPr>
            <a:xfrm>
              <a:off x="6284916" y="5997956"/>
              <a:ext cx="9525" cy="134588"/>
            </a:xfrm>
            <a:custGeom>
              <a:avLst/>
              <a:gdLst>
                <a:gd name="connsiteX0" fmla="*/ 0 w 9525"/>
                <a:gd name="connsiteY0" fmla="*/ 134588 h 134588"/>
                <a:gd name="connsiteX1" fmla="*/ 0 w 9525"/>
                <a:gd name="connsiteY1" fmla="*/ 0 h 134588"/>
              </a:gdLst>
              <a:ahLst/>
              <a:cxnLst>
                <a:cxn ang="0">
                  <a:pos x="connsiteX0" y="connsiteY0"/>
                </a:cxn>
                <a:cxn ang="0">
                  <a:pos x="connsiteX1" y="connsiteY1"/>
                </a:cxn>
              </a:cxnLst>
              <a:rect l="l" t="t" r="r" b="b"/>
              <a:pathLst>
                <a:path w="9525" h="134588">
                  <a:moveTo>
                    <a:pt x="0" y="134588"/>
                  </a:moveTo>
                  <a:lnTo>
                    <a:pt x="0"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7" name="Freeform 147">
              <a:extLst>
                <a:ext uri="{FF2B5EF4-FFF2-40B4-BE49-F238E27FC236}">
                  <a16:creationId xmlns:a16="http://schemas.microsoft.com/office/drawing/2014/main" id="{659B8757-D3E6-891E-4876-CDADF036FF2B}"/>
                </a:ext>
              </a:extLst>
            </p:cNvPr>
            <p:cNvSpPr/>
            <p:nvPr/>
          </p:nvSpPr>
          <p:spPr>
            <a:xfrm>
              <a:off x="6217670" y="6065202"/>
              <a:ext cx="134588" cy="9525"/>
            </a:xfrm>
            <a:custGeom>
              <a:avLst/>
              <a:gdLst>
                <a:gd name="connsiteX0" fmla="*/ 0 w 134588"/>
                <a:gd name="connsiteY0" fmla="*/ 0 h 9525"/>
                <a:gd name="connsiteX1" fmla="*/ 134589 w 134588"/>
                <a:gd name="connsiteY1" fmla="*/ 0 h 9525"/>
              </a:gdLst>
              <a:ahLst/>
              <a:cxnLst>
                <a:cxn ang="0">
                  <a:pos x="connsiteX0" y="connsiteY0"/>
                </a:cxn>
                <a:cxn ang="0">
                  <a:pos x="connsiteX1" y="connsiteY1"/>
                </a:cxn>
              </a:cxnLst>
              <a:rect l="l" t="t" r="r" b="b"/>
              <a:pathLst>
                <a:path w="134588" h="9525">
                  <a:moveTo>
                    <a:pt x="0" y="0"/>
                  </a:moveTo>
                  <a:lnTo>
                    <a:pt x="134589" y="0"/>
                  </a:lnTo>
                </a:path>
              </a:pathLst>
            </a:custGeom>
            <a:ln w="19050"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8" name="Freeform 148">
              <a:extLst>
                <a:ext uri="{FF2B5EF4-FFF2-40B4-BE49-F238E27FC236}">
                  <a16:creationId xmlns:a16="http://schemas.microsoft.com/office/drawing/2014/main" id="{1819156F-0388-522C-E671-13BA0D479E11}"/>
                </a:ext>
              </a:extLst>
            </p:cNvPr>
            <p:cNvSpPr/>
            <p:nvPr/>
          </p:nvSpPr>
          <p:spPr>
            <a:xfrm>
              <a:off x="6138898" y="5919279"/>
              <a:ext cx="292036" cy="291941"/>
            </a:xfrm>
            <a:custGeom>
              <a:avLst/>
              <a:gdLst>
                <a:gd name="connsiteX0" fmla="*/ 146018 w 292036"/>
                <a:gd name="connsiteY0" fmla="*/ 0 h 291941"/>
                <a:gd name="connsiteX1" fmla="*/ 0 w 292036"/>
                <a:gd name="connsiteY1" fmla="*/ 146018 h 291941"/>
                <a:gd name="connsiteX2" fmla="*/ 146018 w 292036"/>
                <a:gd name="connsiteY2" fmla="*/ 291941 h 291941"/>
                <a:gd name="connsiteX3" fmla="*/ 292036 w 292036"/>
                <a:gd name="connsiteY3" fmla="*/ 146018 h 291941"/>
                <a:gd name="connsiteX4" fmla="*/ 146018 w 292036"/>
                <a:gd name="connsiteY4" fmla="*/ 0 h 291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36" h="291941">
                  <a:moveTo>
                    <a:pt x="146018" y="0"/>
                  </a:moveTo>
                  <a:cubicBezTo>
                    <a:pt x="65437" y="0"/>
                    <a:pt x="0" y="65342"/>
                    <a:pt x="0" y="146018"/>
                  </a:cubicBezTo>
                  <a:cubicBezTo>
                    <a:pt x="0" y="226695"/>
                    <a:pt x="65341" y="291941"/>
                    <a:pt x="146018" y="291941"/>
                  </a:cubicBezTo>
                  <a:cubicBezTo>
                    <a:pt x="226695" y="291941"/>
                    <a:pt x="292036" y="226600"/>
                    <a:pt x="292036" y="146018"/>
                  </a:cubicBezTo>
                  <a:cubicBezTo>
                    <a:pt x="292036" y="65437"/>
                    <a:pt x="226695" y="0"/>
                    <a:pt x="146018" y="0"/>
                  </a:cubicBezTo>
                  <a:close/>
                </a:path>
              </a:pathLst>
            </a:custGeom>
            <a:noFill/>
            <a:ln w="19050" cap="flat">
              <a:solidFill>
                <a:srgbClr val="1B2C7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9" name="Freeform 335">
              <a:extLst>
                <a:ext uri="{FF2B5EF4-FFF2-40B4-BE49-F238E27FC236}">
                  <a16:creationId xmlns:a16="http://schemas.microsoft.com/office/drawing/2014/main" id="{090C2A66-6E01-35A2-E452-29B2F04F364E}"/>
                </a:ext>
              </a:extLst>
            </p:cNvPr>
            <p:cNvSpPr/>
            <p:nvPr/>
          </p:nvSpPr>
          <p:spPr>
            <a:xfrm>
              <a:off x="6284916" y="5533898"/>
              <a:ext cx="9525" cy="386810"/>
            </a:xfrm>
            <a:custGeom>
              <a:avLst/>
              <a:gdLst>
                <a:gd name="connsiteX0" fmla="*/ 0 w 9525"/>
                <a:gd name="connsiteY0" fmla="*/ 0 h 386810"/>
                <a:gd name="connsiteX1" fmla="*/ 0 w 9525"/>
                <a:gd name="connsiteY1" fmla="*/ 386810 h 386810"/>
              </a:gdLst>
              <a:ahLst/>
              <a:cxnLst>
                <a:cxn ang="0">
                  <a:pos x="connsiteX0" y="connsiteY0"/>
                </a:cxn>
                <a:cxn ang="0">
                  <a:pos x="connsiteX1" y="connsiteY1"/>
                </a:cxn>
              </a:cxnLst>
              <a:rect l="l" t="t" r="r" b="b"/>
              <a:pathLst>
                <a:path w="9525" h="386810">
                  <a:moveTo>
                    <a:pt x="0" y="0"/>
                  </a:moveTo>
                  <a:lnTo>
                    <a:pt x="0" y="386810"/>
                  </a:lnTo>
                </a:path>
              </a:pathLst>
            </a:custGeom>
            <a:ln w="19050"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grpSp>
        <p:nvGrpSpPr>
          <p:cNvPr id="40" name="Group 210">
            <a:extLst>
              <a:ext uri="{FF2B5EF4-FFF2-40B4-BE49-F238E27FC236}">
                <a16:creationId xmlns:a16="http://schemas.microsoft.com/office/drawing/2014/main" id="{F8EBA2C6-C138-A8A7-FCAB-740C46691812}"/>
              </a:ext>
            </a:extLst>
          </p:cNvPr>
          <p:cNvGrpSpPr/>
          <p:nvPr/>
        </p:nvGrpSpPr>
        <p:grpSpPr>
          <a:xfrm>
            <a:off x="5670355" y="1870129"/>
            <a:ext cx="5809068" cy="3410815"/>
            <a:chOff x="5221867" y="2782307"/>
            <a:chExt cx="5688424" cy="2866168"/>
          </a:xfrm>
        </p:grpSpPr>
        <p:sp>
          <p:nvSpPr>
            <p:cNvPr id="41" name="Freeform 3">
              <a:extLst>
                <a:ext uri="{FF2B5EF4-FFF2-40B4-BE49-F238E27FC236}">
                  <a16:creationId xmlns:a16="http://schemas.microsoft.com/office/drawing/2014/main" id="{43A17190-3D8F-CD76-BD33-2779B5354C52}"/>
                </a:ext>
              </a:extLst>
            </p:cNvPr>
            <p:cNvSpPr/>
            <p:nvPr/>
          </p:nvSpPr>
          <p:spPr>
            <a:xfrm>
              <a:off x="5221867" y="5121171"/>
              <a:ext cx="658748" cy="527304"/>
            </a:xfrm>
            <a:custGeom>
              <a:avLst/>
              <a:gdLst>
                <a:gd name="connsiteX0" fmla="*/ 646271 w 658748"/>
                <a:gd name="connsiteY0" fmla="*/ 0 h 527304"/>
                <a:gd name="connsiteX1" fmla="*/ 658749 w 658748"/>
                <a:gd name="connsiteY1" fmla="*/ 12478 h 527304"/>
                <a:gd name="connsiteX2" fmla="*/ 658749 w 658748"/>
                <a:gd name="connsiteY2" fmla="*/ 514826 h 527304"/>
                <a:gd name="connsiteX3" fmla="*/ 646271 w 658748"/>
                <a:gd name="connsiteY3" fmla="*/ 527304 h 527304"/>
                <a:gd name="connsiteX4" fmla="*/ 12478 w 658748"/>
                <a:gd name="connsiteY4" fmla="*/ 527304 h 527304"/>
                <a:gd name="connsiteX5" fmla="*/ 0 w 658748"/>
                <a:gd name="connsiteY5" fmla="*/ 514826 h 527304"/>
                <a:gd name="connsiteX6" fmla="*/ 0 w 658748"/>
                <a:gd name="connsiteY6" fmla="*/ 12478 h 527304"/>
                <a:gd name="connsiteX7" fmla="*/ 12478 w 658748"/>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748" h="527304">
                  <a:moveTo>
                    <a:pt x="646271" y="0"/>
                  </a:moveTo>
                  <a:cubicBezTo>
                    <a:pt x="653163" y="0"/>
                    <a:pt x="658749" y="5587"/>
                    <a:pt x="658749" y="12478"/>
                  </a:cubicBezTo>
                  <a:lnTo>
                    <a:pt x="658749" y="514826"/>
                  </a:lnTo>
                  <a:cubicBezTo>
                    <a:pt x="658749" y="521717"/>
                    <a:pt x="653163" y="527304"/>
                    <a:pt x="646271" y="527304"/>
                  </a:cubicBezTo>
                  <a:lnTo>
                    <a:pt x="12478" y="527304"/>
                  </a:lnTo>
                  <a:cubicBezTo>
                    <a:pt x="5586" y="527304"/>
                    <a:pt x="0" y="521717"/>
                    <a:pt x="0" y="514826"/>
                  </a:cubicBezTo>
                  <a:lnTo>
                    <a:pt x="0" y="12478"/>
                  </a:lnTo>
                  <a:cubicBezTo>
                    <a:pt x="0" y="5587"/>
                    <a:pt x="5586"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2" name="Freeform 4">
              <a:extLst>
                <a:ext uri="{FF2B5EF4-FFF2-40B4-BE49-F238E27FC236}">
                  <a16:creationId xmlns:a16="http://schemas.microsoft.com/office/drawing/2014/main" id="{A7EE8673-0089-A62E-91BB-471ABDFBCC44}"/>
                </a:ext>
              </a:extLst>
            </p:cNvPr>
            <p:cNvSpPr/>
            <p:nvPr/>
          </p:nvSpPr>
          <p:spPr>
            <a:xfrm>
              <a:off x="5938909" y="5121171"/>
              <a:ext cx="660463" cy="527304"/>
            </a:xfrm>
            <a:custGeom>
              <a:avLst/>
              <a:gdLst>
                <a:gd name="connsiteX0" fmla="*/ 647986 w 660463"/>
                <a:gd name="connsiteY0" fmla="*/ 0 h 527304"/>
                <a:gd name="connsiteX1" fmla="*/ 660464 w 660463"/>
                <a:gd name="connsiteY1" fmla="*/ 12478 h 527304"/>
                <a:gd name="connsiteX2" fmla="*/ 660464 w 660463"/>
                <a:gd name="connsiteY2" fmla="*/ 514826 h 527304"/>
                <a:gd name="connsiteX3" fmla="*/ 647986 w 660463"/>
                <a:gd name="connsiteY3" fmla="*/ 527304 h 527304"/>
                <a:gd name="connsiteX4" fmla="*/ 12478 w 660463"/>
                <a:gd name="connsiteY4" fmla="*/ 527304 h 527304"/>
                <a:gd name="connsiteX5" fmla="*/ 0 w 660463"/>
                <a:gd name="connsiteY5" fmla="*/ 514826 h 527304"/>
                <a:gd name="connsiteX6" fmla="*/ 0 w 660463"/>
                <a:gd name="connsiteY6" fmla="*/ 12478 h 527304"/>
                <a:gd name="connsiteX7" fmla="*/ 12478 w 660463"/>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63" h="527304">
                  <a:moveTo>
                    <a:pt x="647986" y="0"/>
                  </a:moveTo>
                  <a:cubicBezTo>
                    <a:pt x="654877" y="0"/>
                    <a:pt x="660464" y="5587"/>
                    <a:pt x="660464" y="12478"/>
                  </a:cubicBezTo>
                  <a:lnTo>
                    <a:pt x="660464" y="514826"/>
                  </a:lnTo>
                  <a:cubicBezTo>
                    <a:pt x="660464" y="521717"/>
                    <a:pt x="654877" y="527304"/>
                    <a:pt x="647986" y="527304"/>
                  </a:cubicBezTo>
                  <a:lnTo>
                    <a:pt x="12478" y="527304"/>
                  </a:lnTo>
                  <a:cubicBezTo>
                    <a:pt x="5587" y="527304"/>
                    <a:pt x="0" y="521717"/>
                    <a:pt x="0" y="514826"/>
                  </a:cubicBezTo>
                  <a:lnTo>
                    <a:pt x="0" y="12478"/>
                  </a:lnTo>
                  <a:cubicBezTo>
                    <a:pt x="0" y="5587"/>
                    <a:pt x="5587" y="0"/>
                    <a:pt x="12478"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B2C7F"/>
                  </a:solidFill>
                  <a:effectLst/>
                  <a:uLnTx/>
                  <a:uFillTx/>
                  <a:latin typeface="GT America LCG Rg"/>
                  <a:ea typeface="+mn-ea"/>
                  <a:cs typeface="+mn-cs"/>
                </a:rPr>
                <a:t>IaC</a:t>
              </a:r>
            </a:p>
          </p:txBody>
        </p:sp>
        <p:sp>
          <p:nvSpPr>
            <p:cNvPr id="43" name="Freeform 5">
              <a:extLst>
                <a:ext uri="{FF2B5EF4-FFF2-40B4-BE49-F238E27FC236}">
                  <a16:creationId xmlns:a16="http://schemas.microsoft.com/office/drawing/2014/main" id="{8BDB3813-927F-119D-00FB-2658D9CD66ED}"/>
                </a:ext>
              </a:extLst>
            </p:cNvPr>
            <p:cNvSpPr/>
            <p:nvPr/>
          </p:nvSpPr>
          <p:spPr>
            <a:xfrm>
              <a:off x="6657665" y="5121171"/>
              <a:ext cx="660463" cy="527304"/>
            </a:xfrm>
            <a:custGeom>
              <a:avLst/>
              <a:gdLst>
                <a:gd name="connsiteX0" fmla="*/ 647986 w 660463"/>
                <a:gd name="connsiteY0" fmla="*/ 0 h 527304"/>
                <a:gd name="connsiteX1" fmla="*/ 660463 w 660463"/>
                <a:gd name="connsiteY1" fmla="*/ 12478 h 527304"/>
                <a:gd name="connsiteX2" fmla="*/ 660463 w 660463"/>
                <a:gd name="connsiteY2" fmla="*/ 514826 h 527304"/>
                <a:gd name="connsiteX3" fmla="*/ 647986 w 660463"/>
                <a:gd name="connsiteY3" fmla="*/ 527304 h 527304"/>
                <a:gd name="connsiteX4" fmla="*/ 12478 w 660463"/>
                <a:gd name="connsiteY4" fmla="*/ 527304 h 527304"/>
                <a:gd name="connsiteX5" fmla="*/ 0 w 660463"/>
                <a:gd name="connsiteY5" fmla="*/ 514826 h 527304"/>
                <a:gd name="connsiteX6" fmla="*/ 0 w 660463"/>
                <a:gd name="connsiteY6" fmla="*/ 12478 h 527304"/>
                <a:gd name="connsiteX7" fmla="*/ 12478 w 660463"/>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63" h="527304">
                  <a:moveTo>
                    <a:pt x="647986" y="0"/>
                  </a:moveTo>
                  <a:cubicBezTo>
                    <a:pt x="654877" y="0"/>
                    <a:pt x="660463" y="5587"/>
                    <a:pt x="660463" y="12478"/>
                  </a:cubicBezTo>
                  <a:lnTo>
                    <a:pt x="660463" y="514826"/>
                  </a:lnTo>
                  <a:cubicBezTo>
                    <a:pt x="660463" y="521717"/>
                    <a:pt x="654877" y="527304"/>
                    <a:pt x="647986" y="527304"/>
                  </a:cubicBezTo>
                  <a:lnTo>
                    <a:pt x="12478" y="527304"/>
                  </a:lnTo>
                  <a:cubicBezTo>
                    <a:pt x="5586" y="527304"/>
                    <a:pt x="0" y="521717"/>
                    <a:pt x="0" y="514826"/>
                  </a:cubicBezTo>
                  <a:lnTo>
                    <a:pt x="0" y="12478"/>
                  </a:lnTo>
                  <a:cubicBezTo>
                    <a:pt x="0" y="5587"/>
                    <a:pt x="5586"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4" name="Freeform 6">
              <a:extLst>
                <a:ext uri="{FF2B5EF4-FFF2-40B4-BE49-F238E27FC236}">
                  <a16:creationId xmlns:a16="http://schemas.microsoft.com/office/drawing/2014/main" id="{F79AC484-839D-A3D0-E083-E19249E3C0C1}"/>
                </a:ext>
              </a:extLst>
            </p:cNvPr>
            <p:cNvSpPr/>
            <p:nvPr/>
          </p:nvSpPr>
          <p:spPr>
            <a:xfrm>
              <a:off x="5221961" y="4536907"/>
              <a:ext cx="2096166" cy="527208"/>
            </a:xfrm>
            <a:custGeom>
              <a:avLst/>
              <a:gdLst>
                <a:gd name="connsiteX0" fmla="*/ 12383 w 2096166"/>
                <a:gd name="connsiteY0" fmla="*/ 0 h 527208"/>
                <a:gd name="connsiteX1" fmla="*/ 2083689 w 2096166"/>
                <a:gd name="connsiteY1" fmla="*/ 0 h 527208"/>
                <a:gd name="connsiteX2" fmla="*/ 2096167 w 2096166"/>
                <a:gd name="connsiteY2" fmla="*/ 12478 h 527208"/>
                <a:gd name="connsiteX3" fmla="*/ 2096167 w 2096166"/>
                <a:gd name="connsiteY3" fmla="*/ 514731 h 527208"/>
                <a:gd name="connsiteX4" fmla="*/ 2083689 w 2096166"/>
                <a:gd name="connsiteY4" fmla="*/ 527209 h 527208"/>
                <a:gd name="connsiteX5" fmla="*/ 12478 w 2096166"/>
                <a:gd name="connsiteY5" fmla="*/ 527209 h 527208"/>
                <a:gd name="connsiteX6" fmla="*/ 0 w 2096166"/>
                <a:gd name="connsiteY6" fmla="*/ 514731 h 527208"/>
                <a:gd name="connsiteX7" fmla="*/ 0 w 2096166"/>
                <a:gd name="connsiteY7" fmla="*/ 12478 h 527208"/>
                <a:gd name="connsiteX8" fmla="*/ 12478 w 2096166"/>
                <a:gd name="connsiteY8" fmla="*/ 0 h 52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6166" h="527208">
                  <a:moveTo>
                    <a:pt x="12383" y="0"/>
                  </a:moveTo>
                  <a:lnTo>
                    <a:pt x="2083689" y="0"/>
                  </a:lnTo>
                  <a:cubicBezTo>
                    <a:pt x="2090547" y="0"/>
                    <a:pt x="2096167" y="5620"/>
                    <a:pt x="2096167" y="12478"/>
                  </a:cubicBezTo>
                  <a:lnTo>
                    <a:pt x="2096167" y="514731"/>
                  </a:lnTo>
                  <a:cubicBezTo>
                    <a:pt x="2096167" y="521684"/>
                    <a:pt x="2090547" y="527209"/>
                    <a:pt x="2083689" y="527209"/>
                  </a:cubicBezTo>
                  <a:lnTo>
                    <a:pt x="12478" y="527209"/>
                  </a:lnTo>
                  <a:cubicBezTo>
                    <a:pt x="5525" y="527209"/>
                    <a:pt x="0" y="521589"/>
                    <a:pt x="0" y="514731"/>
                  </a:cubicBezTo>
                  <a:lnTo>
                    <a:pt x="0" y="12478"/>
                  </a:lnTo>
                  <a:cubicBezTo>
                    <a:pt x="0" y="5620"/>
                    <a:pt x="5620" y="0"/>
                    <a:pt x="12478" y="0"/>
                  </a:cubicBezTo>
                  <a:close/>
                </a:path>
              </a:pathLst>
            </a:custGeom>
            <a:solidFill>
              <a:srgbClr val="1C2B80"/>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Open Source Software</a:t>
              </a:r>
            </a:p>
          </p:txBody>
        </p:sp>
        <p:sp>
          <p:nvSpPr>
            <p:cNvPr id="45" name="Freeform 7">
              <a:extLst>
                <a:ext uri="{FF2B5EF4-FFF2-40B4-BE49-F238E27FC236}">
                  <a16:creationId xmlns:a16="http://schemas.microsoft.com/office/drawing/2014/main" id="{66B69D92-8453-389E-2325-9D0FBC6923D8}"/>
                </a:ext>
              </a:extLst>
            </p:cNvPr>
            <p:cNvSpPr/>
            <p:nvPr/>
          </p:nvSpPr>
          <p:spPr>
            <a:xfrm>
              <a:off x="5221867" y="3950929"/>
              <a:ext cx="2093499" cy="529113"/>
            </a:xfrm>
            <a:custGeom>
              <a:avLst/>
              <a:gdLst>
                <a:gd name="connsiteX0" fmla="*/ 2080927 w 2093499"/>
                <a:gd name="connsiteY0" fmla="*/ 0 h 529113"/>
                <a:gd name="connsiteX1" fmla="*/ 2093500 w 2093499"/>
                <a:gd name="connsiteY1" fmla="*/ 12573 h 529113"/>
                <a:gd name="connsiteX2" fmla="*/ 2093500 w 2093499"/>
                <a:gd name="connsiteY2" fmla="*/ 516541 h 529113"/>
                <a:gd name="connsiteX3" fmla="*/ 2080927 w 2093499"/>
                <a:gd name="connsiteY3" fmla="*/ 529114 h 529113"/>
                <a:gd name="connsiteX4" fmla="*/ 12573 w 2093499"/>
                <a:gd name="connsiteY4" fmla="*/ 529114 h 529113"/>
                <a:gd name="connsiteX5" fmla="*/ 0 w 2093499"/>
                <a:gd name="connsiteY5" fmla="*/ 516541 h 529113"/>
                <a:gd name="connsiteX6" fmla="*/ 0 w 2093499"/>
                <a:gd name="connsiteY6" fmla="*/ 12573 h 529113"/>
                <a:gd name="connsiteX7" fmla="*/ 12573 w 2093499"/>
                <a:gd name="connsiteY7" fmla="*/ 0 h 5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9113">
                  <a:moveTo>
                    <a:pt x="2080927" y="0"/>
                  </a:moveTo>
                  <a:cubicBezTo>
                    <a:pt x="2087871" y="0"/>
                    <a:pt x="2093500" y="5629"/>
                    <a:pt x="2093500" y="12573"/>
                  </a:cubicBezTo>
                  <a:lnTo>
                    <a:pt x="2093500" y="516541"/>
                  </a:lnTo>
                  <a:cubicBezTo>
                    <a:pt x="2093500" y="523485"/>
                    <a:pt x="2087871" y="529114"/>
                    <a:pt x="2080927" y="529114"/>
                  </a:cubicBezTo>
                  <a:lnTo>
                    <a:pt x="12573" y="529114"/>
                  </a:lnTo>
                  <a:cubicBezTo>
                    <a:pt x="5629" y="529114"/>
                    <a:pt x="0" y="523485"/>
                    <a:pt x="0" y="516541"/>
                  </a:cubicBezTo>
                  <a:lnTo>
                    <a:pt x="0" y="12573"/>
                  </a:lnTo>
                  <a:cubicBezTo>
                    <a:pt x="0" y="5629"/>
                    <a:pt x="5629" y="0"/>
                    <a:pt x="12573"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Containers</a:t>
              </a:r>
            </a:p>
          </p:txBody>
        </p:sp>
        <p:sp>
          <p:nvSpPr>
            <p:cNvPr id="46" name="Freeform 8">
              <a:extLst>
                <a:ext uri="{FF2B5EF4-FFF2-40B4-BE49-F238E27FC236}">
                  <a16:creationId xmlns:a16="http://schemas.microsoft.com/office/drawing/2014/main" id="{DE674618-7A5B-F897-CF22-8E47EE8DEE34}"/>
                </a:ext>
              </a:extLst>
            </p:cNvPr>
            <p:cNvSpPr/>
            <p:nvPr/>
          </p:nvSpPr>
          <p:spPr>
            <a:xfrm>
              <a:off x="7391947" y="3951786"/>
              <a:ext cx="1348168" cy="527304"/>
            </a:xfrm>
            <a:custGeom>
              <a:avLst/>
              <a:gdLst>
                <a:gd name="connsiteX0" fmla="*/ 0 w 1348168"/>
                <a:gd name="connsiteY0" fmla="*/ 12478 h 527304"/>
                <a:gd name="connsiteX1" fmla="*/ 9430 w 1348168"/>
                <a:gd name="connsiteY1" fmla="*/ 0 h 527304"/>
                <a:gd name="connsiteX2" fmla="*/ 1338739 w 1348168"/>
                <a:gd name="connsiteY2" fmla="*/ 0 h 527304"/>
                <a:gd name="connsiteX3" fmla="*/ 1348169 w 1348168"/>
                <a:gd name="connsiteY3" fmla="*/ 12478 h 527304"/>
                <a:gd name="connsiteX4" fmla="*/ 1348169 w 1348168"/>
                <a:gd name="connsiteY4" fmla="*/ 514826 h 527304"/>
                <a:gd name="connsiteX5" fmla="*/ 1338739 w 1348168"/>
                <a:gd name="connsiteY5" fmla="*/ 527304 h 527304"/>
                <a:gd name="connsiteX6" fmla="*/ 9430 w 1348168"/>
                <a:gd name="connsiteY6" fmla="*/ 527304 h 527304"/>
                <a:gd name="connsiteX7" fmla="*/ 0 w 1348168"/>
                <a:gd name="connsiteY7" fmla="*/ 514826 h 527304"/>
                <a:gd name="connsiteX8" fmla="*/ 0 w 1348168"/>
                <a:gd name="connsiteY8" fmla="*/ 12478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168" h="527304">
                  <a:moveTo>
                    <a:pt x="0" y="12478"/>
                  </a:moveTo>
                  <a:cubicBezTo>
                    <a:pt x="0" y="5525"/>
                    <a:pt x="4191" y="0"/>
                    <a:pt x="9430" y="0"/>
                  </a:cubicBezTo>
                  <a:lnTo>
                    <a:pt x="1338739" y="0"/>
                  </a:lnTo>
                  <a:cubicBezTo>
                    <a:pt x="1343978" y="0"/>
                    <a:pt x="1348169" y="5620"/>
                    <a:pt x="1348169" y="12478"/>
                  </a:cubicBezTo>
                  <a:lnTo>
                    <a:pt x="1348169" y="514826"/>
                  </a:lnTo>
                  <a:cubicBezTo>
                    <a:pt x="1348169" y="521684"/>
                    <a:pt x="1343978" y="527304"/>
                    <a:pt x="1338739" y="527304"/>
                  </a:cubicBezTo>
                  <a:lnTo>
                    <a:pt x="9430" y="527304"/>
                  </a:lnTo>
                  <a:cubicBezTo>
                    <a:pt x="4191" y="527304"/>
                    <a:pt x="0" y="521684"/>
                    <a:pt x="0" y="514826"/>
                  </a:cubicBezTo>
                  <a:lnTo>
                    <a:pt x="0" y="12478"/>
                  </a:ln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APIs</a:t>
              </a:r>
            </a:p>
          </p:txBody>
        </p:sp>
        <p:sp>
          <p:nvSpPr>
            <p:cNvPr id="47" name="Freeform 90">
              <a:extLst>
                <a:ext uri="{FF2B5EF4-FFF2-40B4-BE49-F238E27FC236}">
                  <a16:creationId xmlns:a16="http://schemas.microsoft.com/office/drawing/2014/main" id="{97807543-B6D1-DE44-5F2D-C5B0EAB3F58B}"/>
                </a:ext>
              </a:extLst>
            </p:cNvPr>
            <p:cNvSpPr/>
            <p:nvPr/>
          </p:nvSpPr>
          <p:spPr>
            <a:xfrm>
              <a:off x="8814030" y="5121075"/>
              <a:ext cx="658653" cy="527303"/>
            </a:xfrm>
            <a:custGeom>
              <a:avLst/>
              <a:gdLst>
                <a:gd name="connsiteX0" fmla="*/ 12478 w 658653"/>
                <a:gd name="connsiteY0" fmla="*/ 95 h 527303"/>
                <a:gd name="connsiteX1" fmla="*/ 646176 w 658653"/>
                <a:gd name="connsiteY1" fmla="*/ 95 h 527303"/>
                <a:gd name="connsiteX2" fmla="*/ 658653 w 658653"/>
                <a:gd name="connsiteY2" fmla="*/ 12573 h 527303"/>
                <a:gd name="connsiteX3" fmla="*/ 658653 w 658653"/>
                <a:gd name="connsiteY3" fmla="*/ 514826 h 527303"/>
                <a:gd name="connsiteX4" fmla="*/ 646176 w 658653"/>
                <a:gd name="connsiteY4" fmla="*/ 527304 h 527303"/>
                <a:gd name="connsiteX5" fmla="*/ 12478 w 658653"/>
                <a:gd name="connsiteY5" fmla="*/ 527304 h 527303"/>
                <a:gd name="connsiteX6" fmla="*/ 0 w 658653"/>
                <a:gd name="connsiteY6" fmla="*/ 514826 h 527303"/>
                <a:gd name="connsiteX7" fmla="*/ 0 w 658653"/>
                <a:gd name="connsiteY7" fmla="*/ 12478 h 527303"/>
                <a:gd name="connsiteX8" fmla="*/ 12478 w 658653"/>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8653" h="527303">
                  <a:moveTo>
                    <a:pt x="12478" y="95"/>
                  </a:moveTo>
                  <a:lnTo>
                    <a:pt x="646176" y="95"/>
                  </a:lnTo>
                  <a:cubicBezTo>
                    <a:pt x="653034" y="95"/>
                    <a:pt x="658653" y="5715"/>
                    <a:pt x="658653" y="12573"/>
                  </a:cubicBezTo>
                  <a:lnTo>
                    <a:pt x="658653" y="514826"/>
                  </a:lnTo>
                  <a:cubicBezTo>
                    <a:pt x="658653" y="521780"/>
                    <a:pt x="653034" y="527304"/>
                    <a:pt x="646176"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8" name="Freeform 91">
              <a:extLst>
                <a:ext uri="{FF2B5EF4-FFF2-40B4-BE49-F238E27FC236}">
                  <a16:creationId xmlns:a16="http://schemas.microsoft.com/office/drawing/2014/main" id="{BE89741E-3430-DD47-8945-3FE2551E52E2}"/>
                </a:ext>
              </a:extLst>
            </p:cNvPr>
            <p:cNvSpPr/>
            <p:nvPr/>
          </p:nvSpPr>
          <p:spPr>
            <a:xfrm>
              <a:off x="9531167" y="5121075"/>
              <a:ext cx="660367" cy="527303"/>
            </a:xfrm>
            <a:custGeom>
              <a:avLst/>
              <a:gdLst>
                <a:gd name="connsiteX0" fmla="*/ 12382 w 660367"/>
                <a:gd name="connsiteY0" fmla="*/ 95 h 527303"/>
                <a:gd name="connsiteX1" fmla="*/ 647891 w 660367"/>
                <a:gd name="connsiteY1" fmla="*/ 95 h 527303"/>
                <a:gd name="connsiteX2" fmla="*/ 660368 w 660367"/>
                <a:gd name="connsiteY2" fmla="*/ 12573 h 527303"/>
                <a:gd name="connsiteX3" fmla="*/ 660368 w 660367"/>
                <a:gd name="connsiteY3" fmla="*/ 514826 h 527303"/>
                <a:gd name="connsiteX4" fmla="*/ 647891 w 660367"/>
                <a:gd name="connsiteY4" fmla="*/ 527304 h 527303"/>
                <a:gd name="connsiteX5" fmla="*/ 12478 w 660367"/>
                <a:gd name="connsiteY5" fmla="*/ 527304 h 527303"/>
                <a:gd name="connsiteX6" fmla="*/ 0 w 660367"/>
                <a:gd name="connsiteY6" fmla="*/ 514826 h 527303"/>
                <a:gd name="connsiteX7" fmla="*/ 0 w 660367"/>
                <a:gd name="connsiteY7" fmla="*/ 12478 h 527303"/>
                <a:gd name="connsiteX8" fmla="*/ 12478 w 660367"/>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367" h="527303">
                  <a:moveTo>
                    <a:pt x="12382" y="95"/>
                  </a:moveTo>
                  <a:lnTo>
                    <a:pt x="647891" y="95"/>
                  </a:lnTo>
                  <a:cubicBezTo>
                    <a:pt x="654748" y="95"/>
                    <a:pt x="660368" y="5715"/>
                    <a:pt x="660368" y="12573"/>
                  </a:cubicBezTo>
                  <a:lnTo>
                    <a:pt x="660368" y="514826"/>
                  </a:lnTo>
                  <a:cubicBezTo>
                    <a:pt x="660368" y="521780"/>
                    <a:pt x="654748" y="527304"/>
                    <a:pt x="647891"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9" name="Freeform 92">
              <a:extLst>
                <a:ext uri="{FF2B5EF4-FFF2-40B4-BE49-F238E27FC236}">
                  <a16:creationId xmlns:a16="http://schemas.microsoft.com/office/drawing/2014/main" id="{4B18AA5A-1320-3852-AF74-0390FE9D9013}"/>
                </a:ext>
              </a:extLst>
            </p:cNvPr>
            <p:cNvSpPr/>
            <p:nvPr/>
          </p:nvSpPr>
          <p:spPr>
            <a:xfrm>
              <a:off x="10249923" y="5121075"/>
              <a:ext cx="660368" cy="527303"/>
            </a:xfrm>
            <a:custGeom>
              <a:avLst/>
              <a:gdLst>
                <a:gd name="connsiteX0" fmla="*/ 12383 w 660368"/>
                <a:gd name="connsiteY0" fmla="*/ 95 h 527303"/>
                <a:gd name="connsiteX1" fmla="*/ 647891 w 660368"/>
                <a:gd name="connsiteY1" fmla="*/ 95 h 527303"/>
                <a:gd name="connsiteX2" fmla="*/ 660369 w 660368"/>
                <a:gd name="connsiteY2" fmla="*/ 12573 h 527303"/>
                <a:gd name="connsiteX3" fmla="*/ 660369 w 660368"/>
                <a:gd name="connsiteY3" fmla="*/ 514826 h 527303"/>
                <a:gd name="connsiteX4" fmla="*/ 647891 w 660368"/>
                <a:gd name="connsiteY4" fmla="*/ 527304 h 527303"/>
                <a:gd name="connsiteX5" fmla="*/ 12478 w 660368"/>
                <a:gd name="connsiteY5" fmla="*/ 527304 h 527303"/>
                <a:gd name="connsiteX6" fmla="*/ 0 w 660368"/>
                <a:gd name="connsiteY6" fmla="*/ 514826 h 527303"/>
                <a:gd name="connsiteX7" fmla="*/ 0 w 660368"/>
                <a:gd name="connsiteY7" fmla="*/ 12478 h 527303"/>
                <a:gd name="connsiteX8" fmla="*/ 12478 w 660368"/>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368" h="527303">
                  <a:moveTo>
                    <a:pt x="12383" y="95"/>
                  </a:moveTo>
                  <a:lnTo>
                    <a:pt x="647891" y="95"/>
                  </a:lnTo>
                  <a:cubicBezTo>
                    <a:pt x="654748" y="95"/>
                    <a:pt x="660369" y="5715"/>
                    <a:pt x="660369" y="12573"/>
                  </a:cubicBezTo>
                  <a:lnTo>
                    <a:pt x="660369" y="514826"/>
                  </a:lnTo>
                  <a:cubicBezTo>
                    <a:pt x="660369" y="521780"/>
                    <a:pt x="654748" y="527304"/>
                    <a:pt x="647891" y="527304"/>
                  </a:cubicBezTo>
                  <a:lnTo>
                    <a:pt x="12478" y="527304"/>
                  </a:lnTo>
                  <a:cubicBezTo>
                    <a:pt x="5621" y="527304"/>
                    <a:pt x="0" y="521684"/>
                    <a:pt x="0" y="514826"/>
                  </a:cubicBezTo>
                  <a:lnTo>
                    <a:pt x="0" y="12478"/>
                  </a:lnTo>
                  <a:cubicBezTo>
                    <a:pt x="0" y="5620"/>
                    <a:pt x="5621"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0" name="Freeform 93">
              <a:extLst>
                <a:ext uri="{FF2B5EF4-FFF2-40B4-BE49-F238E27FC236}">
                  <a16:creationId xmlns:a16="http://schemas.microsoft.com/office/drawing/2014/main" id="{600B6FE6-D615-A8B6-09F0-9BE8C7B06DF7}"/>
                </a:ext>
              </a:extLst>
            </p:cNvPr>
            <p:cNvSpPr/>
            <p:nvPr/>
          </p:nvSpPr>
          <p:spPr>
            <a:xfrm>
              <a:off x="8816792" y="4536812"/>
              <a:ext cx="2093404" cy="527303"/>
            </a:xfrm>
            <a:custGeom>
              <a:avLst/>
              <a:gdLst>
                <a:gd name="connsiteX0" fmla="*/ 12478 w 2093404"/>
                <a:gd name="connsiteY0" fmla="*/ 95 h 527303"/>
                <a:gd name="connsiteX1" fmla="*/ 2080927 w 2093404"/>
                <a:gd name="connsiteY1" fmla="*/ 95 h 527303"/>
                <a:gd name="connsiteX2" fmla="*/ 2093405 w 2093404"/>
                <a:gd name="connsiteY2" fmla="*/ 12573 h 527303"/>
                <a:gd name="connsiteX3" fmla="*/ 2093405 w 2093404"/>
                <a:gd name="connsiteY3" fmla="*/ 514826 h 527303"/>
                <a:gd name="connsiteX4" fmla="*/ 2080927 w 2093404"/>
                <a:gd name="connsiteY4" fmla="*/ 527304 h 527303"/>
                <a:gd name="connsiteX5" fmla="*/ 12478 w 2093404"/>
                <a:gd name="connsiteY5" fmla="*/ 527304 h 527303"/>
                <a:gd name="connsiteX6" fmla="*/ 0 w 2093404"/>
                <a:gd name="connsiteY6" fmla="*/ 514826 h 527303"/>
                <a:gd name="connsiteX7" fmla="*/ 0 w 2093404"/>
                <a:gd name="connsiteY7" fmla="*/ 12478 h 527303"/>
                <a:gd name="connsiteX8" fmla="*/ 12478 w 2093404"/>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404" h="527303">
                  <a:moveTo>
                    <a:pt x="12478" y="95"/>
                  </a:moveTo>
                  <a:lnTo>
                    <a:pt x="2080927" y="95"/>
                  </a:lnTo>
                  <a:cubicBezTo>
                    <a:pt x="2087784" y="95"/>
                    <a:pt x="2093405" y="5715"/>
                    <a:pt x="2093405" y="12573"/>
                  </a:cubicBezTo>
                  <a:lnTo>
                    <a:pt x="2093405" y="514826"/>
                  </a:lnTo>
                  <a:cubicBezTo>
                    <a:pt x="2093405" y="521780"/>
                    <a:pt x="2087784" y="527304"/>
                    <a:pt x="2080927"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1" name="Freeform 94">
              <a:extLst>
                <a:ext uri="{FF2B5EF4-FFF2-40B4-BE49-F238E27FC236}">
                  <a16:creationId xmlns:a16="http://schemas.microsoft.com/office/drawing/2014/main" id="{94102E8C-C603-C10A-ABE1-BE5CA299C328}"/>
                </a:ext>
              </a:extLst>
            </p:cNvPr>
            <p:cNvSpPr/>
            <p:nvPr/>
          </p:nvSpPr>
          <p:spPr>
            <a:xfrm>
              <a:off x="8816792" y="3950929"/>
              <a:ext cx="2093499" cy="529113"/>
            </a:xfrm>
            <a:custGeom>
              <a:avLst/>
              <a:gdLst>
                <a:gd name="connsiteX0" fmla="*/ 2080927 w 2093499"/>
                <a:gd name="connsiteY0" fmla="*/ 0 h 529113"/>
                <a:gd name="connsiteX1" fmla="*/ 2093499 w 2093499"/>
                <a:gd name="connsiteY1" fmla="*/ 12573 h 529113"/>
                <a:gd name="connsiteX2" fmla="*/ 2093499 w 2093499"/>
                <a:gd name="connsiteY2" fmla="*/ 516541 h 529113"/>
                <a:gd name="connsiteX3" fmla="*/ 2080927 w 2093499"/>
                <a:gd name="connsiteY3" fmla="*/ 529114 h 529113"/>
                <a:gd name="connsiteX4" fmla="*/ 12573 w 2093499"/>
                <a:gd name="connsiteY4" fmla="*/ 529114 h 529113"/>
                <a:gd name="connsiteX5" fmla="*/ -1 w 2093499"/>
                <a:gd name="connsiteY5" fmla="*/ 516541 h 529113"/>
                <a:gd name="connsiteX6" fmla="*/ -1 w 2093499"/>
                <a:gd name="connsiteY6" fmla="*/ 12573 h 529113"/>
                <a:gd name="connsiteX7" fmla="*/ 12573 w 2093499"/>
                <a:gd name="connsiteY7" fmla="*/ 0 h 5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9113">
                  <a:moveTo>
                    <a:pt x="2080927" y="0"/>
                  </a:moveTo>
                  <a:cubicBezTo>
                    <a:pt x="2087870" y="0"/>
                    <a:pt x="2093499" y="5629"/>
                    <a:pt x="2093499" y="12573"/>
                  </a:cubicBezTo>
                  <a:lnTo>
                    <a:pt x="2093499" y="516541"/>
                  </a:lnTo>
                  <a:cubicBezTo>
                    <a:pt x="2093499" y="523485"/>
                    <a:pt x="2087870" y="529114"/>
                    <a:pt x="2080927" y="529114"/>
                  </a:cubicBezTo>
                  <a:lnTo>
                    <a:pt x="12573" y="529114"/>
                  </a:lnTo>
                  <a:cubicBezTo>
                    <a:pt x="5629" y="529114"/>
                    <a:pt x="-1" y="523485"/>
                    <a:pt x="-1" y="516541"/>
                  </a:cubicBezTo>
                  <a:lnTo>
                    <a:pt x="-1" y="12573"/>
                  </a:lnTo>
                  <a:cubicBezTo>
                    <a:pt x="-1" y="5629"/>
                    <a:pt x="5629" y="0"/>
                    <a:pt x="12573"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External services</a:t>
              </a:r>
            </a:p>
          </p:txBody>
        </p:sp>
        <p:sp>
          <p:nvSpPr>
            <p:cNvPr id="52" name="Freeform 95">
              <a:extLst>
                <a:ext uri="{FF2B5EF4-FFF2-40B4-BE49-F238E27FC236}">
                  <a16:creationId xmlns:a16="http://schemas.microsoft.com/office/drawing/2014/main" id="{325DD466-9B33-7267-4F8D-0B260047FDF9}"/>
                </a:ext>
              </a:extLst>
            </p:cNvPr>
            <p:cNvSpPr/>
            <p:nvPr/>
          </p:nvSpPr>
          <p:spPr>
            <a:xfrm>
              <a:off x="5923764" y="3366666"/>
              <a:ext cx="2093499" cy="527304"/>
            </a:xfrm>
            <a:custGeom>
              <a:avLst/>
              <a:gdLst>
                <a:gd name="connsiteX0" fmla="*/ 2081022 w 2093499"/>
                <a:gd name="connsiteY0" fmla="*/ 0 h 527304"/>
                <a:gd name="connsiteX1" fmla="*/ 2093500 w 2093499"/>
                <a:gd name="connsiteY1" fmla="*/ 12478 h 527304"/>
                <a:gd name="connsiteX2" fmla="*/ 2093500 w 2093499"/>
                <a:gd name="connsiteY2" fmla="*/ 514826 h 527304"/>
                <a:gd name="connsiteX3" fmla="*/ 2081022 w 2093499"/>
                <a:gd name="connsiteY3" fmla="*/ 527304 h 527304"/>
                <a:gd name="connsiteX4" fmla="*/ 12478 w 2093499"/>
                <a:gd name="connsiteY4" fmla="*/ 527304 h 527304"/>
                <a:gd name="connsiteX5" fmla="*/ 0 w 2093499"/>
                <a:gd name="connsiteY5" fmla="*/ 514826 h 527304"/>
                <a:gd name="connsiteX6" fmla="*/ 0 w 2093499"/>
                <a:gd name="connsiteY6" fmla="*/ 12478 h 527304"/>
                <a:gd name="connsiteX7" fmla="*/ 12478 w 2093499"/>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7304">
                  <a:moveTo>
                    <a:pt x="2081022" y="0"/>
                  </a:moveTo>
                  <a:cubicBezTo>
                    <a:pt x="2087914" y="0"/>
                    <a:pt x="2093500" y="5586"/>
                    <a:pt x="2093500" y="12478"/>
                  </a:cubicBezTo>
                  <a:lnTo>
                    <a:pt x="2093500" y="514826"/>
                  </a:lnTo>
                  <a:cubicBezTo>
                    <a:pt x="2093500" y="521717"/>
                    <a:pt x="2087914" y="527304"/>
                    <a:pt x="2081022" y="527304"/>
                  </a:cubicBezTo>
                  <a:lnTo>
                    <a:pt x="12478" y="527304"/>
                  </a:lnTo>
                  <a:cubicBezTo>
                    <a:pt x="5587" y="527304"/>
                    <a:pt x="0" y="521717"/>
                    <a:pt x="0" y="514826"/>
                  </a:cubicBezTo>
                  <a:lnTo>
                    <a:pt x="0" y="12478"/>
                  </a:lnTo>
                  <a:cubicBezTo>
                    <a:pt x="0" y="5586"/>
                    <a:pt x="5587" y="0"/>
                    <a:pt x="12478" y="0"/>
                  </a:cubicBezTo>
                  <a:close/>
                </a:path>
              </a:pathLst>
            </a:custGeom>
            <a:solidFill>
              <a:srgbClr val="1B2C7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Microservices A</a:t>
              </a:r>
            </a:p>
          </p:txBody>
        </p:sp>
        <p:sp>
          <p:nvSpPr>
            <p:cNvPr id="53" name="Freeform 100">
              <a:extLst>
                <a:ext uri="{FF2B5EF4-FFF2-40B4-BE49-F238E27FC236}">
                  <a16:creationId xmlns:a16="http://schemas.microsoft.com/office/drawing/2014/main" id="{A84F8286-173F-7719-D94D-685B247CE92F}"/>
                </a:ext>
              </a:extLst>
            </p:cNvPr>
            <p:cNvSpPr/>
            <p:nvPr/>
          </p:nvSpPr>
          <p:spPr>
            <a:xfrm>
              <a:off x="8082129" y="3366666"/>
              <a:ext cx="2095214" cy="527304"/>
            </a:xfrm>
            <a:custGeom>
              <a:avLst/>
              <a:gdLst>
                <a:gd name="connsiteX0" fmla="*/ 2082737 w 2095214"/>
                <a:gd name="connsiteY0" fmla="*/ 0 h 527304"/>
                <a:gd name="connsiteX1" fmla="*/ 2095215 w 2095214"/>
                <a:gd name="connsiteY1" fmla="*/ 12478 h 527304"/>
                <a:gd name="connsiteX2" fmla="*/ 2095215 w 2095214"/>
                <a:gd name="connsiteY2" fmla="*/ 514826 h 527304"/>
                <a:gd name="connsiteX3" fmla="*/ 2082737 w 2095214"/>
                <a:gd name="connsiteY3" fmla="*/ 527304 h 527304"/>
                <a:gd name="connsiteX4" fmla="*/ 12478 w 2095214"/>
                <a:gd name="connsiteY4" fmla="*/ 527304 h 527304"/>
                <a:gd name="connsiteX5" fmla="*/ 1 w 2095214"/>
                <a:gd name="connsiteY5" fmla="*/ 514826 h 527304"/>
                <a:gd name="connsiteX6" fmla="*/ 1 w 2095214"/>
                <a:gd name="connsiteY6" fmla="*/ 12478 h 527304"/>
                <a:gd name="connsiteX7" fmla="*/ 12478 w 2095214"/>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214" h="527304">
                  <a:moveTo>
                    <a:pt x="2082737" y="0"/>
                  </a:moveTo>
                  <a:cubicBezTo>
                    <a:pt x="2089628" y="0"/>
                    <a:pt x="2095215" y="5586"/>
                    <a:pt x="2095215" y="12478"/>
                  </a:cubicBezTo>
                  <a:lnTo>
                    <a:pt x="2095215" y="514826"/>
                  </a:lnTo>
                  <a:cubicBezTo>
                    <a:pt x="2095215" y="521717"/>
                    <a:pt x="2089628" y="527304"/>
                    <a:pt x="2082737" y="527304"/>
                  </a:cubicBezTo>
                  <a:lnTo>
                    <a:pt x="12478" y="527304"/>
                  </a:lnTo>
                  <a:cubicBezTo>
                    <a:pt x="5587" y="527304"/>
                    <a:pt x="1" y="521717"/>
                    <a:pt x="1" y="514826"/>
                  </a:cubicBezTo>
                  <a:lnTo>
                    <a:pt x="1" y="12478"/>
                  </a:lnTo>
                  <a:cubicBezTo>
                    <a:pt x="1" y="5586"/>
                    <a:pt x="5587" y="0"/>
                    <a:pt x="12478" y="0"/>
                  </a:cubicBezTo>
                  <a:close/>
                </a:path>
              </a:pathLst>
            </a:custGeom>
            <a:solidFill>
              <a:srgbClr val="1C2B80"/>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Microservices B</a:t>
              </a:r>
            </a:p>
          </p:txBody>
        </p:sp>
        <p:sp>
          <p:nvSpPr>
            <p:cNvPr id="54" name="Freeform 101">
              <a:extLst>
                <a:ext uri="{FF2B5EF4-FFF2-40B4-BE49-F238E27FC236}">
                  <a16:creationId xmlns:a16="http://schemas.microsoft.com/office/drawing/2014/main" id="{3A8C2027-9D45-F45F-6BC7-A3E6883B989E}"/>
                </a:ext>
              </a:extLst>
            </p:cNvPr>
            <p:cNvSpPr/>
            <p:nvPr/>
          </p:nvSpPr>
          <p:spPr>
            <a:xfrm>
              <a:off x="7173539" y="2782307"/>
              <a:ext cx="1785080" cy="527304"/>
            </a:xfrm>
            <a:custGeom>
              <a:avLst/>
              <a:gdLst>
                <a:gd name="connsiteX0" fmla="*/ 12478 w 1785080"/>
                <a:gd name="connsiteY0" fmla="*/ 95 h 527304"/>
                <a:gd name="connsiteX1" fmla="*/ 1772603 w 1785080"/>
                <a:gd name="connsiteY1" fmla="*/ 95 h 527304"/>
                <a:gd name="connsiteX2" fmla="*/ 1785081 w 1785080"/>
                <a:gd name="connsiteY2" fmla="*/ 12573 h 527304"/>
                <a:gd name="connsiteX3" fmla="*/ 1785081 w 1785080"/>
                <a:gd name="connsiteY3" fmla="*/ 514826 h 527304"/>
                <a:gd name="connsiteX4" fmla="*/ 1772603 w 1785080"/>
                <a:gd name="connsiteY4" fmla="*/ 527304 h 527304"/>
                <a:gd name="connsiteX5" fmla="*/ 12478 w 1785080"/>
                <a:gd name="connsiteY5" fmla="*/ 527304 h 527304"/>
                <a:gd name="connsiteX6" fmla="*/ 0 w 1785080"/>
                <a:gd name="connsiteY6" fmla="*/ 514826 h 527304"/>
                <a:gd name="connsiteX7" fmla="*/ 0 w 1785080"/>
                <a:gd name="connsiteY7" fmla="*/ 12478 h 527304"/>
                <a:gd name="connsiteX8" fmla="*/ 12478 w 1785080"/>
                <a:gd name="connsiteY8"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080" h="527304">
                  <a:moveTo>
                    <a:pt x="12478" y="95"/>
                  </a:moveTo>
                  <a:lnTo>
                    <a:pt x="1772603" y="95"/>
                  </a:lnTo>
                  <a:cubicBezTo>
                    <a:pt x="1779556" y="95"/>
                    <a:pt x="1785081" y="5715"/>
                    <a:pt x="1785081" y="12573"/>
                  </a:cubicBezTo>
                  <a:lnTo>
                    <a:pt x="1785081" y="514826"/>
                  </a:lnTo>
                  <a:cubicBezTo>
                    <a:pt x="1785081" y="521780"/>
                    <a:pt x="1779461" y="527304"/>
                    <a:pt x="1772603" y="527304"/>
                  </a:cubicBezTo>
                  <a:lnTo>
                    <a:pt x="12478" y="527304"/>
                  </a:lnTo>
                  <a:cubicBezTo>
                    <a:pt x="5620" y="527304"/>
                    <a:pt x="0" y="521684"/>
                    <a:pt x="0" y="514826"/>
                  </a:cubicBezTo>
                  <a:lnTo>
                    <a:pt x="0" y="12478"/>
                  </a:lnTo>
                  <a:cubicBezTo>
                    <a:pt x="0" y="5620"/>
                    <a:pt x="5620" y="0"/>
                    <a:pt x="12478"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App Code</a:t>
              </a:r>
            </a:p>
          </p:txBody>
        </p:sp>
      </p:grpSp>
      <p:pic>
        <p:nvPicPr>
          <p:cNvPr id="55" name="Imagem 2" descr="Logotipo&#10;&#10;Descrição gerada automaticamente">
            <a:extLst>
              <a:ext uri="{FF2B5EF4-FFF2-40B4-BE49-F238E27FC236}">
                <a16:creationId xmlns:a16="http://schemas.microsoft.com/office/drawing/2014/main" id="{9E136902-3FC7-07B1-692E-B4836E5C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68" y="4997030"/>
            <a:ext cx="1761138" cy="784447"/>
          </a:xfrm>
          <a:prstGeom prst="rect">
            <a:avLst/>
          </a:prstGeom>
        </p:spPr>
      </p:pic>
    </p:spTree>
    <p:extLst>
      <p:ext uri="{BB962C8B-B14F-4D97-AF65-F5344CB8AC3E}">
        <p14:creationId xmlns:p14="http://schemas.microsoft.com/office/powerpoint/2010/main" val="629116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 y="0"/>
            <a:ext cx="3834665" cy="646331"/>
          </a:xfrm>
          <a:prstGeom prst="rect">
            <a:avLst/>
          </a:prstGeom>
          <a:noFill/>
        </p:spPr>
        <p:txBody>
          <a:bodyPr wrap="square">
            <a:spAutoFit/>
          </a:bodyPr>
          <a:lstStyle/>
          <a:p>
            <a:pPr algn="ctr"/>
            <a:r>
              <a:rPr lang="pt-BR" sz="3600" b="1" dirty="0">
                <a:latin typeface="Oswald Medium" panose="00000600000000000000" pitchFamily="2" charset="0"/>
              </a:rPr>
              <a:t>HOW TO MITIGATE?</a:t>
            </a:r>
          </a:p>
        </p:txBody>
      </p:sp>
      <p:sp>
        <p:nvSpPr>
          <p:cNvPr id="9" name="Shape 212">
            <a:extLst>
              <a:ext uri="{FF2B5EF4-FFF2-40B4-BE49-F238E27FC236}">
                <a16:creationId xmlns:a16="http://schemas.microsoft.com/office/drawing/2014/main" id="{0B670014-F10F-4EF7-91B6-F9DBD7B9BE4A}"/>
              </a:ext>
            </a:extLst>
          </p:cNvPr>
          <p:cNvSpPr txBox="1"/>
          <p:nvPr/>
        </p:nvSpPr>
        <p:spPr>
          <a:xfrm>
            <a:off x="0" y="808415"/>
            <a:ext cx="3834665" cy="579312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800" dirty="0">
                <a:solidFill>
                  <a:schemeClr val="tx1"/>
                </a:solidFill>
                <a:latin typeface="+mn-lt"/>
              </a:rPr>
              <a:t>Use more </a:t>
            </a:r>
            <a:r>
              <a:rPr lang="en-US" sz="1800" b="1" dirty="0">
                <a:solidFill>
                  <a:srgbClr val="FA62A0"/>
                </a:solidFill>
                <a:latin typeface="+mn-lt"/>
              </a:rPr>
              <a:t>SAST</a:t>
            </a:r>
            <a:r>
              <a:rPr lang="en-US" sz="1800" dirty="0">
                <a:solidFill>
                  <a:schemeClr val="tx1"/>
                </a:solidFill>
                <a:latin typeface="+mn-lt"/>
              </a:rPr>
              <a:t> Analyzes to investigate source code</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b="1" dirty="0">
                <a:solidFill>
                  <a:srgbClr val="FA62A0"/>
                </a:solidFill>
                <a:latin typeface="+mn-lt"/>
              </a:rPr>
              <a:t>SCA</a:t>
            </a:r>
            <a:r>
              <a:rPr lang="en-US" sz="1800" dirty="0">
                <a:solidFill>
                  <a:schemeClr val="tx1"/>
                </a:solidFill>
                <a:latin typeface="+mn-lt"/>
              </a:rPr>
              <a:t> can be essential for finding problems in </a:t>
            </a:r>
            <a:r>
              <a:rPr lang="en-US" sz="1800" b="1" dirty="0" err="1">
                <a:solidFill>
                  <a:srgbClr val="FA62A0"/>
                </a:solidFill>
                <a:latin typeface="+mn-lt"/>
              </a:rPr>
              <a:t>OpenSource</a:t>
            </a:r>
            <a:r>
              <a:rPr lang="en-US" sz="1800" dirty="0">
                <a:solidFill>
                  <a:schemeClr val="tx1"/>
                </a:solidFill>
                <a:latin typeface="+mn-lt"/>
              </a:rPr>
              <a:t> libraries like </a:t>
            </a:r>
            <a:r>
              <a:rPr lang="en-US" sz="1800" b="1" dirty="0">
                <a:solidFill>
                  <a:srgbClr val="FA62A0"/>
                </a:solidFill>
                <a:latin typeface="+mn-lt"/>
              </a:rPr>
              <a:t>LOG4J</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b="1" dirty="0" err="1">
                <a:solidFill>
                  <a:srgbClr val="FA62A0"/>
                </a:solidFill>
                <a:latin typeface="+mn-lt"/>
              </a:rPr>
              <a:t>IaC</a:t>
            </a:r>
            <a:r>
              <a:rPr lang="en-US" sz="1800" b="1" dirty="0">
                <a:solidFill>
                  <a:srgbClr val="FA62A0"/>
                </a:solidFill>
                <a:latin typeface="+mn-lt"/>
              </a:rPr>
              <a:t> Scanner </a:t>
            </a:r>
            <a:r>
              <a:rPr lang="en-US" sz="1800" dirty="0">
                <a:solidFill>
                  <a:schemeClr val="tx1"/>
                </a:solidFill>
                <a:latin typeface="+mn-lt"/>
              </a:rPr>
              <a:t>can help find problems like exposed keys</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b="1" dirty="0">
                <a:solidFill>
                  <a:srgbClr val="FA62A0"/>
                </a:solidFill>
                <a:latin typeface="+mn-lt"/>
              </a:rPr>
              <a:t>API Scanner </a:t>
            </a:r>
            <a:r>
              <a:rPr lang="en-US" sz="1800" dirty="0">
                <a:solidFill>
                  <a:schemeClr val="tx1"/>
                </a:solidFill>
                <a:latin typeface="+mn-lt"/>
              </a:rPr>
              <a:t>May Show Security Flaws Like Missing </a:t>
            </a:r>
            <a:r>
              <a:rPr lang="en-US" sz="1800" b="1" dirty="0">
                <a:solidFill>
                  <a:srgbClr val="FA62A0"/>
                </a:solidFill>
                <a:latin typeface="+mn-lt"/>
              </a:rPr>
              <a:t>JWT Token</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dirty="0">
                <a:solidFill>
                  <a:schemeClr val="tx1"/>
                </a:solidFill>
                <a:latin typeface="+mn-lt"/>
              </a:rPr>
              <a:t>Container analysis can show problems with the Image and possible exposures</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b="1" dirty="0">
                <a:solidFill>
                  <a:srgbClr val="FA62A0"/>
                </a:solidFill>
                <a:latin typeface="+mn-lt"/>
              </a:rPr>
              <a:t>DAST</a:t>
            </a:r>
            <a:r>
              <a:rPr lang="en-US" sz="1800" dirty="0">
                <a:solidFill>
                  <a:schemeClr val="tx1"/>
                </a:solidFill>
                <a:latin typeface="+mn-lt"/>
              </a:rPr>
              <a:t> to analyze vulnerabilities from the attacking side</a:t>
            </a:r>
          </a:p>
          <a:p>
            <a:pPr marL="285750" indent="-285750">
              <a:buFont typeface="Arial" panose="020B0604020202020204" pitchFamily="34" charset="0"/>
              <a:buChar char="•"/>
            </a:pPr>
            <a:endParaRPr lang="en-US" sz="1800" dirty="0">
              <a:solidFill>
                <a:schemeClr val="tx1"/>
              </a:solidFill>
              <a:latin typeface="+mn-lt"/>
            </a:endParaRPr>
          </a:p>
          <a:p>
            <a:pPr marL="285750" indent="-285750">
              <a:buFont typeface="Arial" panose="020B0604020202020204" pitchFamily="34" charset="0"/>
              <a:buChar char="•"/>
            </a:pPr>
            <a:r>
              <a:rPr lang="en-US" sz="1800" b="1" dirty="0">
                <a:solidFill>
                  <a:srgbClr val="FA62A0"/>
                </a:solidFill>
                <a:latin typeface="+mn-lt"/>
              </a:rPr>
              <a:t>INTEGRATIONS</a:t>
            </a:r>
            <a:endParaRPr lang="pt-BR" sz="1800" b="1" dirty="0">
              <a:solidFill>
                <a:srgbClr val="FA62A0"/>
              </a:solidFill>
              <a:latin typeface="+mn-lt"/>
            </a:endParaRPr>
          </a:p>
        </p:txBody>
      </p:sp>
      <p:pic>
        <p:nvPicPr>
          <p:cNvPr id="55" name="Imagem 2" descr="Logotipo&#10;&#10;Descrição gerada automaticamente">
            <a:extLst>
              <a:ext uri="{FF2B5EF4-FFF2-40B4-BE49-F238E27FC236}">
                <a16:creationId xmlns:a16="http://schemas.microsoft.com/office/drawing/2014/main" id="{9E136902-3FC7-07B1-692E-B4836E5C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68" y="4997030"/>
            <a:ext cx="1761138" cy="784447"/>
          </a:xfrm>
          <a:prstGeom prst="rect">
            <a:avLst/>
          </a:prstGeom>
        </p:spPr>
      </p:pic>
      <p:pic>
        <p:nvPicPr>
          <p:cNvPr id="59" name="Imagem 58">
            <a:extLst>
              <a:ext uri="{FF2B5EF4-FFF2-40B4-BE49-F238E27FC236}">
                <a16:creationId xmlns:a16="http://schemas.microsoft.com/office/drawing/2014/main" id="{BC1BC87C-0292-3F8E-8FD3-8CC6B5FD2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928" y="561279"/>
            <a:ext cx="8350449" cy="5793124"/>
          </a:xfrm>
          <a:prstGeom prst="rect">
            <a:avLst/>
          </a:prstGeom>
        </p:spPr>
      </p:pic>
    </p:spTree>
    <p:extLst>
      <p:ext uri="{BB962C8B-B14F-4D97-AF65-F5344CB8AC3E}">
        <p14:creationId xmlns:p14="http://schemas.microsoft.com/office/powerpoint/2010/main" val="881741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 y="0"/>
            <a:ext cx="3834665" cy="646331"/>
          </a:xfrm>
          <a:prstGeom prst="rect">
            <a:avLst/>
          </a:prstGeom>
          <a:noFill/>
        </p:spPr>
        <p:txBody>
          <a:bodyPr wrap="square">
            <a:spAutoFit/>
          </a:bodyPr>
          <a:lstStyle/>
          <a:p>
            <a:pPr algn="ctr"/>
            <a:r>
              <a:rPr lang="pt-BR" sz="3600" b="1" dirty="0">
                <a:latin typeface="Oswald Medium" panose="00000600000000000000" pitchFamily="2" charset="0"/>
              </a:rPr>
              <a:t>EXAMPLES</a:t>
            </a:r>
          </a:p>
        </p:txBody>
      </p:sp>
      <p:sp>
        <p:nvSpPr>
          <p:cNvPr id="9" name="Shape 212">
            <a:extLst>
              <a:ext uri="{FF2B5EF4-FFF2-40B4-BE49-F238E27FC236}">
                <a16:creationId xmlns:a16="http://schemas.microsoft.com/office/drawing/2014/main" id="{0B670014-F10F-4EF7-91B6-F9DBD7B9BE4A}"/>
              </a:ext>
            </a:extLst>
          </p:cNvPr>
          <p:cNvSpPr txBox="1"/>
          <p:nvPr/>
        </p:nvSpPr>
        <p:spPr>
          <a:xfrm>
            <a:off x="0" y="536560"/>
            <a:ext cx="3834665" cy="640793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570" dirty="0">
                <a:solidFill>
                  <a:schemeClr val="tx1"/>
                </a:solidFill>
                <a:latin typeface="+mn-lt"/>
              </a:rPr>
              <a:t>In this case we can see a </a:t>
            </a:r>
            <a:r>
              <a:rPr lang="en-US" sz="1570" b="1" dirty="0">
                <a:solidFill>
                  <a:srgbClr val="FA62A0"/>
                </a:solidFill>
                <a:latin typeface="+mn-lt"/>
              </a:rPr>
              <a:t>SAST analysis</a:t>
            </a:r>
            <a:r>
              <a:rPr lang="en-US" sz="1570" dirty="0">
                <a:solidFill>
                  <a:schemeClr val="tx1"/>
                </a:solidFill>
                <a:latin typeface="+mn-lt"/>
              </a:rPr>
              <a:t>, where we have a </a:t>
            </a:r>
            <a:r>
              <a:rPr lang="en-US" sz="1570" b="1" dirty="0">
                <a:solidFill>
                  <a:srgbClr val="FA62A0"/>
                </a:solidFill>
                <a:latin typeface="+mn-lt"/>
              </a:rPr>
              <a:t>SQL Injection</a:t>
            </a:r>
            <a:r>
              <a:rPr lang="en-US" sz="1570" dirty="0">
                <a:solidFill>
                  <a:schemeClr val="tx1"/>
                </a:solidFill>
                <a:latin typeface="+mn-lt"/>
              </a:rPr>
              <a:t>, we see that the query can be changed causing a big problem in the base where it can be performed an </a:t>
            </a:r>
            <a:r>
              <a:rPr lang="en-US" sz="1570" b="1" dirty="0">
                <a:solidFill>
                  <a:srgbClr val="FA62A0"/>
                </a:solidFill>
                <a:latin typeface="+mn-lt"/>
              </a:rPr>
              <a:t>update of all the fields</a:t>
            </a:r>
            <a:r>
              <a:rPr lang="en-US" sz="1570" dirty="0">
                <a:solidFill>
                  <a:schemeClr val="tx1"/>
                </a:solidFill>
                <a:latin typeface="+mn-lt"/>
              </a:rPr>
              <a:t> if the attacker so desires</a:t>
            </a:r>
          </a:p>
          <a:p>
            <a:pPr marL="285750" indent="-285750">
              <a:buFont typeface="Arial" panose="020B0604020202020204" pitchFamily="34" charset="0"/>
              <a:buChar char="•"/>
            </a:pPr>
            <a:endParaRPr lang="en-US" sz="1570" b="1" dirty="0">
              <a:solidFill>
                <a:schemeClr val="tx1"/>
              </a:solidFill>
              <a:latin typeface="+mn-lt"/>
            </a:endParaRPr>
          </a:p>
          <a:p>
            <a:pPr marL="285750" indent="-285750">
              <a:buFont typeface="Arial" panose="020B0604020202020204" pitchFamily="34" charset="0"/>
              <a:buChar char="•"/>
            </a:pPr>
            <a:r>
              <a:rPr lang="en-US" sz="1570" b="1" dirty="0">
                <a:solidFill>
                  <a:srgbClr val="FA62A0"/>
                </a:solidFill>
                <a:latin typeface="+mn-lt"/>
              </a:rPr>
              <a:t>HOW TO MITIGATE?</a:t>
            </a:r>
          </a:p>
          <a:p>
            <a:endParaRPr lang="en-US" sz="1570" b="1" dirty="0">
              <a:solidFill>
                <a:srgbClr val="FA62A0"/>
              </a:solidFill>
              <a:latin typeface="+mn-lt"/>
            </a:endParaRPr>
          </a:p>
          <a:p>
            <a:pPr marL="342900" indent="-342900">
              <a:buFont typeface="+mj-lt"/>
              <a:buAutoNum type="arabicPeriod"/>
            </a:pPr>
            <a:r>
              <a:rPr lang="en-US" sz="1570" dirty="0">
                <a:solidFill>
                  <a:schemeClr val="tx1"/>
                </a:solidFill>
                <a:latin typeface="+mn-lt"/>
              </a:rPr>
              <a:t>Do not use </a:t>
            </a:r>
            <a:r>
              <a:rPr lang="en-US" sz="1570" b="1" dirty="0">
                <a:solidFill>
                  <a:srgbClr val="FA62A0"/>
                </a:solidFill>
                <a:latin typeface="+mn-lt"/>
              </a:rPr>
              <a:t>dynamically concatenate</a:t>
            </a:r>
            <a:r>
              <a:rPr lang="en-US" sz="1570" dirty="0">
                <a:solidFill>
                  <a:schemeClr val="tx1"/>
                </a:solidFill>
                <a:latin typeface="+mn-lt"/>
              </a:rPr>
              <a:t> strings to construct SQL queries</a:t>
            </a:r>
          </a:p>
          <a:p>
            <a:pPr marL="342900" indent="-342900">
              <a:buFont typeface="+mj-lt"/>
              <a:buAutoNum type="arabicPeriod"/>
            </a:pPr>
            <a:r>
              <a:rPr lang="en-US" sz="1570" dirty="0">
                <a:solidFill>
                  <a:schemeClr val="tx1"/>
                </a:solidFill>
                <a:latin typeface="+mn-lt"/>
              </a:rPr>
              <a:t>Prefer using </a:t>
            </a:r>
            <a:r>
              <a:rPr lang="en-US" sz="1570" b="1" dirty="0">
                <a:solidFill>
                  <a:srgbClr val="FA62A0"/>
                </a:solidFill>
                <a:latin typeface="+mn-lt"/>
              </a:rPr>
              <a:t>DB Stored Procedures </a:t>
            </a:r>
            <a:r>
              <a:rPr lang="en-US" sz="1570" dirty="0">
                <a:solidFill>
                  <a:schemeClr val="tx1"/>
                </a:solidFill>
                <a:latin typeface="+mn-lt"/>
              </a:rPr>
              <a:t>for all data access, instead of </a:t>
            </a:r>
            <a:r>
              <a:rPr lang="en-US" sz="1570" b="1" dirty="0">
                <a:solidFill>
                  <a:srgbClr val="FA62A0"/>
                </a:solidFill>
                <a:latin typeface="+mn-lt"/>
              </a:rPr>
              <a:t>ad-hoc dynamic queries</a:t>
            </a:r>
            <a:r>
              <a:rPr lang="en-US" sz="1570" dirty="0">
                <a:solidFill>
                  <a:schemeClr val="tx1"/>
                </a:solidFill>
                <a:latin typeface="+mn-lt"/>
              </a:rPr>
              <a:t>. </a:t>
            </a:r>
          </a:p>
          <a:p>
            <a:pPr marL="342900" indent="-342900">
              <a:buFont typeface="+mj-lt"/>
              <a:buAutoNum type="arabicPeriod"/>
            </a:pPr>
            <a:r>
              <a:rPr lang="en-US" sz="1570" dirty="0">
                <a:solidFill>
                  <a:schemeClr val="tx1"/>
                </a:solidFill>
                <a:latin typeface="+mn-lt"/>
              </a:rPr>
              <a:t>A better solution is to use an </a:t>
            </a:r>
            <a:r>
              <a:rPr lang="en-US" sz="1570" b="1" dirty="0">
                <a:solidFill>
                  <a:srgbClr val="FA62A0"/>
                </a:solidFill>
                <a:latin typeface="+mn-lt"/>
              </a:rPr>
              <a:t>ORM library</a:t>
            </a:r>
            <a:r>
              <a:rPr lang="en-US" sz="1570" dirty="0">
                <a:solidFill>
                  <a:schemeClr val="tx1"/>
                </a:solidFill>
                <a:latin typeface="+mn-lt"/>
              </a:rPr>
              <a:t>, in order to pre-define and encapsulate the allowed commands enabled for the application. In this way the code plane and data plane should be </a:t>
            </a:r>
            <a:r>
              <a:rPr lang="en-US" sz="1570" b="1" dirty="0">
                <a:solidFill>
                  <a:srgbClr val="FA62A0"/>
                </a:solidFill>
                <a:latin typeface="+mn-lt"/>
              </a:rPr>
              <a:t>isolated from each other</a:t>
            </a:r>
            <a:r>
              <a:rPr lang="en-US" sz="1570" dirty="0">
                <a:solidFill>
                  <a:schemeClr val="tx1"/>
                </a:solidFill>
                <a:latin typeface="+mn-lt"/>
              </a:rPr>
              <a:t>. Data validation can be performed effectively using a secure library, such as </a:t>
            </a:r>
            <a:r>
              <a:rPr lang="en-US" sz="1570" b="1" dirty="0">
                <a:solidFill>
                  <a:srgbClr val="FA62A0"/>
                </a:solidFill>
                <a:latin typeface="+mn-lt"/>
              </a:rPr>
              <a:t>OWASP's Encoder or ESAPI libraries</a:t>
            </a:r>
            <a:r>
              <a:rPr lang="en-US" sz="1570" dirty="0">
                <a:solidFill>
                  <a:schemeClr val="tx1"/>
                </a:solidFill>
                <a:latin typeface="+mn-lt"/>
              </a:rPr>
              <a:t>. </a:t>
            </a:r>
            <a:endParaRPr lang="pt-BR" sz="1570" dirty="0">
              <a:solidFill>
                <a:schemeClr val="tx1"/>
              </a:solidFill>
              <a:latin typeface="+mn-lt"/>
            </a:endParaRPr>
          </a:p>
        </p:txBody>
      </p:sp>
      <p:pic>
        <p:nvPicPr>
          <p:cNvPr id="55" name="Imagem 2" descr="Logotipo&#10;&#10;Descrição gerada automaticamente">
            <a:extLst>
              <a:ext uri="{FF2B5EF4-FFF2-40B4-BE49-F238E27FC236}">
                <a16:creationId xmlns:a16="http://schemas.microsoft.com/office/drawing/2014/main" id="{9E136902-3FC7-07B1-692E-B4836E5C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68" y="4997030"/>
            <a:ext cx="1761138" cy="784447"/>
          </a:xfrm>
          <a:prstGeom prst="rect">
            <a:avLst/>
          </a:prstGeom>
        </p:spPr>
      </p:pic>
      <p:pic>
        <p:nvPicPr>
          <p:cNvPr id="61" name="Imagem 60">
            <a:extLst>
              <a:ext uri="{FF2B5EF4-FFF2-40B4-BE49-F238E27FC236}">
                <a16:creationId xmlns:a16="http://schemas.microsoft.com/office/drawing/2014/main" id="{9ECC34FC-F827-F3F8-1105-C9B98729B815}"/>
              </a:ext>
            </a:extLst>
          </p:cNvPr>
          <p:cNvPicPr>
            <a:picLocks noChangeAspect="1"/>
          </p:cNvPicPr>
          <p:nvPr/>
        </p:nvPicPr>
        <p:blipFill>
          <a:blip r:embed="rId3"/>
          <a:stretch>
            <a:fillRect/>
          </a:stretch>
        </p:blipFill>
        <p:spPr>
          <a:xfrm>
            <a:off x="3834664" y="0"/>
            <a:ext cx="8523710" cy="5638929"/>
          </a:xfrm>
          <a:prstGeom prst="rect">
            <a:avLst/>
          </a:prstGeom>
        </p:spPr>
      </p:pic>
      <p:pic>
        <p:nvPicPr>
          <p:cNvPr id="63" name="Imagem 62">
            <a:extLst>
              <a:ext uri="{FF2B5EF4-FFF2-40B4-BE49-F238E27FC236}">
                <a16:creationId xmlns:a16="http://schemas.microsoft.com/office/drawing/2014/main" id="{44B19130-D3A2-C2F4-005B-B4B2CDAEC119}"/>
              </a:ext>
            </a:extLst>
          </p:cNvPr>
          <p:cNvPicPr>
            <a:picLocks noChangeAspect="1"/>
          </p:cNvPicPr>
          <p:nvPr/>
        </p:nvPicPr>
        <p:blipFill>
          <a:blip r:embed="rId4"/>
          <a:stretch>
            <a:fillRect/>
          </a:stretch>
        </p:blipFill>
        <p:spPr>
          <a:xfrm>
            <a:off x="3834664" y="4676320"/>
            <a:ext cx="8722499" cy="1663242"/>
          </a:xfrm>
          <a:prstGeom prst="rect">
            <a:avLst/>
          </a:prstGeom>
        </p:spPr>
      </p:pic>
      <p:sp>
        <p:nvSpPr>
          <p:cNvPr id="3072" name="Seta: para a Direita 3071">
            <a:extLst>
              <a:ext uri="{FF2B5EF4-FFF2-40B4-BE49-F238E27FC236}">
                <a16:creationId xmlns:a16="http://schemas.microsoft.com/office/drawing/2014/main" id="{5FE77631-8064-1903-7BCB-19BB28F6E83D}"/>
              </a:ext>
            </a:extLst>
          </p:cNvPr>
          <p:cNvSpPr/>
          <p:nvPr/>
        </p:nvSpPr>
        <p:spPr>
          <a:xfrm rot="5400000">
            <a:off x="8567350" y="3638351"/>
            <a:ext cx="1556953" cy="518984"/>
          </a:xfrm>
          <a:prstGeom prst="rightArrow">
            <a:avLst/>
          </a:prstGeom>
          <a:solidFill>
            <a:srgbClr val="CC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12102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72"/>
                                        </p:tgtEl>
                                        <p:attrNameLst>
                                          <p:attrName>style.visibility</p:attrName>
                                        </p:attrNameLst>
                                      </p:cBhvr>
                                      <p:to>
                                        <p:strVal val="visible"/>
                                      </p:to>
                                    </p:set>
                                    <p:animEffect transition="in" filter="fade">
                                      <p:cBhvr>
                                        <p:cTn id="12" dur="1000"/>
                                        <p:tgtEl>
                                          <p:spTgt spid="3072"/>
                                        </p:tgtEl>
                                      </p:cBhvr>
                                    </p:animEffect>
                                    <p:anim calcmode="lin" valueType="num">
                                      <p:cBhvr>
                                        <p:cTn id="13" dur="1000" fill="hold"/>
                                        <p:tgtEl>
                                          <p:spTgt spid="3072"/>
                                        </p:tgtEl>
                                        <p:attrNameLst>
                                          <p:attrName>ppt_x</p:attrName>
                                        </p:attrNameLst>
                                      </p:cBhvr>
                                      <p:tavLst>
                                        <p:tav tm="0">
                                          <p:val>
                                            <p:strVal val="#ppt_x"/>
                                          </p:val>
                                        </p:tav>
                                        <p:tav tm="100000">
                                          <p:val>
                                            <p:strVal val="#ppt_x"/>
                                          </p:val>
                                        </p:tav>
                                      </p:tavLst>
                                    </p:anim>
                                    <p:anim calcmode="lin" valueType="num">
                                      <p:cBhvr>
                                        <p:cTn id="14" dur="1000" fill="hold"/>
                                        <p:tgtEl>
                                          <p:spTgt spid="3072"/>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1500" fill="hold"/>
                                        <p:tgtEl>
                                          <p:spTgt spid="63"/>
                                        </p:tgtEl>
                                        <p:attrNameLst>
                                          <p:attrName>ppt_w</p:attrName>
                                        </p:attrNameLst>
                                      </p:cBhvr>
                                      <p:tavLst>
                                        <p:tav tm="0">
                                          <p:val>
                                            <p:fltVal val="0"/>
                                          </p:val>
                                        </p:tav>
                                        <p:tav tm="100000">
                                          <p:val>
                                            <p:strVal val="#ppt_w"/>
                                          </p:val>
                                        </p:tav>
                                      </p:tavLst>
                                    </p:anim>
                                    <p:anim calcmode="lin" valueType="num">
                                      <p:cBhvr>
                                        <p:cTn id="18" dur="1500" fill="hold"/>
                                        <p:tgtEl>
                                          <p:spTgt spid="63"/>
                                        </p:tgtEl>
                                        <p:attrNameLst>
                                          <p:attrName>ppt_h</p:attrName>
                                        </p:attrNameLst>
                                      </p:cBhvr>
                                      <p:tavLst>
                                        <p:tav tm="0">
                                          <p:val>
                                            <p:fltVal val="0"/>
                                          </p:val>
                                        </p:tav>
                                        <p:tav tm="100000">
                                          <p:val>
                                            <p:strVal val="#ppt_h"/>
                                          </p:val>
                                        </p:tav>
                                      </p:tavLst>
                                    </p:anim>
                                    <p:animEffect transition="in" filter="fade">
                                      <p:cBhvr>
                                        <p:cTn id="19" dur="1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 y="0"/>
            <a:ext cx="3834665" cy="646331"/>
          </a:xfrm>
          <a:prstGeom prst="rect">
            <a:avLst/>
          </a:prstGeom>
          <a:noFill/>
        </p:spPr>
        <p:txBody>
          <a:bodyPr wrap="square">
            <a:spAutoFit/>
          </a:bodyPr>
          <a:lstStyle/>
          <a:p>
            <a:pPr algn="ctr"/>
            <a:r>
              <a:rPr lang="pt-BR" sz="3600" b="1" dirty="0">
                <a:latin typeface="Oswald Medium" panose="00000600000000000000" pitchFamily="2" charset="0"/>
              </a:rPr>
              <a:t>EXAMPLES</a:t>
            </a:r>
          </a:p>
        </p:txBody>
      </p:sp>
      <p:sp>
        <p:nvSpPr>
          <p:cNvPr id="9" name="Shape 212">
            <a:extLst>
              <a:ext uri="{FF2B5EF4-FFF2-40B4-BE49-F238E27FC236}">
                <a16:creationId xmlns:a16="http://schemas.microsoft.com/office/drawing/2014/main" id="{0B670014-F10F-4EF7-91B6-F9DBD7B9BE4A}"/>
              </a:ext>
            </a:extLst>
          </p:cNvPr>
          <p:cNvSpPr txBox="1"/>
          <p:nvPr/>
        </p:nvSpPr>
        <p:spPr>
          <a:xfrm>
            <a:off x="0" y="536560"/>
            <a:ext cx="3834665" cy="6407934"/>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sz="1570" dirty="0">
                <a:solidFill>
                  <a:schemeClr val="tx1"/>
                </a:solidFill>
                <a:latin typeface="+mn-lt"/>
              </a:rPr>
              <a:t>In this case we see an </a:t>
            </a:r>
            <a:r>
              <a:rPr lang="en-US" sz="1570" dirty="0" err="1">
                <a:solidFill>
                  <a:schemeClr val="tx1"/>
                </a:solidFill>
                <a:latin typeface="+mn-lt"/>
              </a:rPr>
              <a:t>IaC</a:t>
            </a:r>
            <a:r>
              <a:rPr lang="en-US" sz="1570" dirty="0">
                <a:solidFill>
                  <a:schemeClr val="tx1"/>
                </a:solidFill>
                <a:latin typeface="+mn-lt"/>
              </a:rPr>
              <a:t> analysis, where we can clearly see an "exposed" secret in the code</a:t>
            </a:r>
          </a:p>
          <a:p>
            <a:pPr marL="285750" indent="-285750">
              <a:buFont typeface="Arial" panose="020B0604020202020204" pitchFamily="34" charset="0"/>
              <a:buChar char="•"/>
            </a:pPr>
            <a:endParaRPr lang="en-US" sz="1570" dirty="0">
              <a:solidFill>
                <a:schemeClr val="tx1"/>
              </a:solidFill>
              <a:latin typeface="+mn-lt"/>
            </a:endParaRPr>
          </a:p>
          <a:p>
            <a:pPr marL="285750" indent="-285750">
              <a:buFont typeface="Arial" panose="020B0604020202020204" pitchFamily="34" charset="0"/>
              <a:buChar char="•"/>
            </a:pPr>
            <a:r>
              <a:rPr lang="en-US" sz="1570" b="1" dirty="0">
                <a:solidFill>
                  <a:srgbClr val="FA62A0"/>
                </a:solidFill>
                <a:latin typeface="+mn-lt"/>
              </a:rPr>
              <a:t>HOW TO MITIGATE?</a:t>
            </a:r>
          </a:p>
          <a:p>
            <a:pPr marL="285750" indent="-285750">
              <a:buFont typeface="Arial" panose="020B0604020202020204" pitchFamily="34" charset="0"/>
              <a:buChar char="•"/>
            </a:pPr>
            <a:endParaRPr lang="en-US" sz="1570" dirty="0">
              <a:solidFill>
                <a:schemeClr val="tx1"/>
              </a:solidFill>
              <a:latin typeface="+mn-lt"/>
            </a:endParaRPr>
          </a:p>
          <a:p>
            <a:pPr marL="285750" indent="-285750">
              <a:buFont typeface="Arial" panose="020B0604020202020204" pitchFamily="34" charset="0"/>
              <a:buChar char="•"/>
            </a:pPr>
            <a:r>
              <a:rPr lang="en-US" sz="1570" dirty="0">
                <a:solidFill>
                  <a:schemeClr val="tx1"/>
                </a:solidFill>
                <a:latin typeface="+mn-lt"/>
              </a:rPr>
              <a:t>We can put it in a </a:t>
            </a:r>
            <a:r>
              <a:rPr lang="en-US" sz="1570" b="1" dirty="0">
                <a:solidFill>
                  <a:srgbClr val="FA62A0"/>
                </a:solidFill>
                <a:latin typeface="+mn-lt"/>
              </a:rPr>
              <a:t>secrets file </a:t>
            </a:r>
            <a:r>
              <a:rPr lang="en-US" sz="1570" dirty="0">
                <a:solidFill>
                  <a:schemeClr val="tx1"/>
                </a:solidFill>
                <a:latin typeface="+mn-lt"/>
              </a:rPr>
              <a:t>to avoid leakage</a:t>
            </a:r>
          </a:p>
          <a:p>
            <a:pPr marL="285750" indent="-285750">
              <a:buFont typeface="Arial" panose="020B0604020202020204" pitchFamily="34" charset="0"/>
              <a:buChar char="•"/>
            </a:pPr>
            <a:endParaRPr lang="en-US" sz="1570" dirty="0">
              <a:solidFill>
                <a:schemeClr val="tx1"/>
              </a:solidFill>
              <a:latin typeface="+mn-lt"/>
            </a:endParaRPr>
          </a:p>
          <a:p>
            <a:pPr marL="285750" indent="-285750">
              <a:buFont typeface="Arial" panose="020B0604020202020204" pitchFamily="34" charset="0"/>
              <a:buChar char="•"/>
            </a:pPr>
            <a:r>
              <a:rPr lang="en-US" sz="1570" dirty="0">
                <a:solidFill>
                  <a:schemeClr val="tx1"/>
                </a:solidFill>
                <a:latin typeface="+mn-lt"/>
              </a:rPr>
              <a:t>We can use a </a:t>
            </a:r>
            <a:r>
              <a:rPr lang="en-US" sz="1570" b="1" dirty="0">
                <a:solidFill>
                  <a:srgbClr val="FA62A0"/>
                </a:solidFill>
                <a:latin typeface="+mn-lt"/>
              </a:rPr>
              <a:t>SECRET MANAGER </a:t>
            </a:r>
            <a:r>
              <a:rPr lang="en-US" sz="1570" dirty="0">
                <a:solidFill>
                  <a:schemeClr val="tx1"/>
                </a:solidFill>
                <a:latin typeface="+mn-lt"/>
              </a:rPr>
              <a:t>system such as amazon or azure and consume when necessary</a:t>
            </a:r>
          </a:p>
          <a:p>
            <a:pPr marL="285750" indent="-285750">
              <a:buFont typeface="Arial" panose="020B0604020202020204" pitchFamily="34" charset="0"/>
              <a:buChar char="•"/>
            </a:pPr>
            <a:endParaRPr lang="en-US" sz="1570" dirty="0">
              <a:solidFill>
                <a:schemeClr val="tx1"/>
              </a:solidFill>
              <a:latin typeface="+mn-lt"/>
            </a:endParaRPr>
          </a:p>
          <a:p>
            <a:pPr marL="285750" indent="-285750">
              <a:buFont typeface="Arial" panose="020B0604020202020204" pitchFamily="34" charset="0"/>
              <a:buChar char="•"/>
            </a:pPr>
            <a:r>
              <a:rPr lang="en-US" sz="1570" b="1" dirty="0">
                <a:solidFill>
                  <a:srgbClr val="FA62A0"/>
                </a:solidFill>
                <a:latin typeface="+mn-lt"/>
              </a:rPr>
              <a:t>Encrypt keys </a:t>
            </a:r>
            <a:r>
              <a:rPr lang="en-US" sz="1570" dirty="0">
                <a:solidFill>
                  <a:schemeClr val="tx1"/>
                </a:solidFill>
                <a:latin typeface="+mn-lt"/>
              </a:rPr>
              <a:t>preferably with strong ciphers like sha256 or greater</a:t>
            </a:r>
            <a:endParaRPr lang="pt-BR" sz="1570" dirty="0">
              <a:solidFill>
                <a:schemeClr val="tx1"/>
              </a:solidFill>
              <a:latin typeface="+mn-lt"/>
            </a:endParaRPr>
          </a:p>
        </p:txBody>
      </p:sp>
      <p:pic>
        <p:nvPicPr>
          <p:cNvPr id="55" name="Imagem 2" descr="Logotipo&#10;&#10;Descrição gerada automaticamente">
            <a:extLst>
              <a:ext uri="{FF2B5EF4-FFF2-40B4-BE49-F238E27FC236}">
                <a16:creationId xmlns:a16="http://schemas.microsoft.com/office/drawing/2014/main" id="{9E136902-3FC7-07B1-692E-B4836E5CC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68" y="4997030"/>
            <a:ext cx="1761138" cy="784447"/>
          </a:xfrm>
          <a:prstGeom prst="rect">
            <a:avLst/>
          </a:prstGeom>
        </p:spPr>
      </p:pic>
      <p:pic>
        <p:nvPicPr>
          <p:cNvPr id="3" name="Imagem 2">
            <a:extLst>
              <a:ext uri="{FF2B5EF4-FFF2-40B4-BE49-F238E27FC236}">
                <a16:creationId xmlns:a16="http://schemas.microsoft.com/office/drawing/2014/main" id="{17E2B0EC-9479-6A94-78CD-0CDAAD2CE855}"/>
              </a:ext>
            </a:extLst>
          </p:cNvPr>
          <p:cNvPicPr>
            <a:picLocks noChangeAspect="1"/>
          </p:cNvPicPr>
          <p:nvPr/>
        </p:nvPicPr>
        <p:blipFill>
          <a:blip r:embed="rId3"/>
          <a:stretch>
            <a:fillRect/>
          </a:stretch>
        </p:blipFill>
        <p:spPr>
          <a:xfrm>
            <a:off x="3896496" y="494844"/>
            <a:ext cx="8211237" cy="3576544"/>
          </a:xfrm>
          <a:prstGeom prst="rect">
            <a:avLst/>
          </a:prstGeom>
        </p:spPr>
      </p:pic>
      <p:sp>
        <p:nvSpPr>
          <p:cNvPr id="3072" name="Seta: para a Direita 3071">
            <a:extLst>
              <a:ext uri="{FF2B5EF4-FFF2-40B4-BE49-F238E27FC236}">
                <a16:creationId xmlns:a16="http://schemas.microsoft.com/office/drawing/2014/main" id="{5FE77631-8064-1903-7BCB-19BB28F6E83D}"/>
              </a:ext>
            </a:extLst>
          </p:cNvPr>
          <p:cNvSpPr/>
          <p:nvPr/>
        </p:nvSpPr>
        <p:spPr>
          <a:xfrm rot="5400000">
            <a:off x="5692344" y="2616860"/>
            <a:ext cx="1556953" cy="518984"/>
          </a:xfrm>
          <a:prstGeom prst="rightArrow">
            <a:avLst/>
          </a:prstGeom>
          <a:solidFill>
            <a:srgbClr val="CC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Imagem 5">
            <a:extLst>
              <a:ext uri="{FF2B5EF4-FFF2-40B4-BE49-F238E27FC236}">
                <a16:creationId xmlns:a16="http://schemas.microsoft.com/office/drawing/2014/main" id="{9224E49D-BFD2-1204-A388-BE3BEAA5A3EB}"/>
              </a:ext>
            </a:extLst>
          </p:cNvPr>
          <p:cNvPicPr>
            <a:picLocks noChangeAspect="1"/>
          </p:cNvPicPr>
          <p:nvPr/>
        </p:nvPicPr>
        <p:blipFill>
          <a:blip r:embed="rId4"/>
          <a:stretch>
            <a:fillRect/>
          </a:stretch>
        </p:blipFill>
        <p:spPr>
          <a:xfrm>
            <a:off x="4027296" y="3740527"/>
            <a:ext cx="7451811" cy="1298939"/>
          </a:xfrm>
          <a:prstGeom prst="rect">
            <a:avLst/>
          </a:prstGeom>
        </p:spPr>
      </p:pic>
    </p:spTree>
    <p:extLst>
      <p:ext uri="{BB962C8B-B14F-4D97-AF65-F5344CB8AC3E}">
        <p14:creationId xmlns:p14="http://schemas.microsoft.com/office/powerpoint/2010/main" val="1995160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72"/>
                                        </p:tgtEl>
                                        <p:attrNameLst>
                                          <p:attrName>style.visibility</p:attrName>
                                        </p:attrNameLst>
                                      </p:cBhvr>
                                      <p:to>
                                        <p:strVal val="visible"/>
                                      </p:to>
                                    </p:set>
                                    <p:animEffect transition="in" filter="fade">
                                      <p:cBhvr>
                                        <p:cTn id="12" dur="1000"/>
                                        <p:tgtEl>
                                          <p:spTgt spid="3072"/>
                                        </p:tgtEl>
                                      </p:cBhvr>
                                    </p:animEffect>
                                    <p:anim calcmode="lin" valueType="num">
                                      <p:cBhvr>
                                        <p:cTn id="13" dur="1000" fill="hold"/>
                                        <p:tgtEl>
                                          <p:spTgt spid="3072"/>
                                        </p:tgtEl>
                                        <p:attrNameLst>
                                          <p:attrName>ppt_x</p:attrName>
                                        </p:attrNameLst>
                                      </p:cBhvr>
                                      <p:tavLst>
                                        <p:tav tm="0">
                                          <p:val>
                                            <p:strVal val="#ppt_x"/>
                                          </p:val>
                                        </p:tav>
                                        <p:tav tm="100000">
                                          <p:val>
                                            <p:strVal val="#ppt_x"/>
                                          </p:val>
                                        </p:tav>
                                      </p:tavLst>
                                    </p:anim>
                                    <p:anim calcmode="lin" valueType="num">
                                      <p:cBhvr>
                                        <p:cTn id="14" dur="1000" fill="hold"/>
                                        <p:tgtEl>
                                          <p:spTgt spid="3072"/>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500" fill="hold"/>
                                        <p:tgtEl>
                                          <p:spTgt spid="6"/>
                                        </p:tgtEl>
                                        <p:attrNameLst>
                                          <p:attrName>ppt_w</p:attrName>
                                        </p:attrNameLst>
                                      </p:cBhvr>
                                      <p:tavLst>
                                        <p:tav tm="0">
                                          <p:val>
                                            <p:fltVal val="0"/>
                                          </p:val>
                                        </p:tav>
                                        <p:tav tm="100000">
                                          <p:val>
                                            <p:strVal val="#ppt_w"/>
                                          </p:val>
                                        </p:tav>
                                      </p:tavLst>
                                    </p:anim>
                                    <p:anim calcmode="lin" valueType="num">
                                      <p:cBhvr>
                                        <p:cTn id="18" dur="1500" fill="hold"/>
                                        <p:tgtEl>
                                          <p:spTgt spid="6"/>
                                        </p:tgtEl>
                                        <p:attrNameLst>
                                          <p:attrName>ppt_h</p:attrName>
                                        </p:attrNameLst>
                                      </p:cBhvr>
                                      <p:tavLst>
                                        <p:tav tm="0">
                                          <p:val>
                                            <p:fltVal val="0"/>
                                          </p:val>
                                        </p:tav>
                                        <p:tav tm="100000">
                                          <p:val>
                                            <p:strVal val="#ppt_h"/>
                                          </p:val>
                                        </p:tav>
                                      </p:tavLst>
                                    </p:anim>
                                    <p:animEffect transition="in" filter="fade">
                                      <p:cBhvr>
                                        <p:cTn id="19"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AEA7962-64BF-5120-9B78-A8296C07C8D0}"/>
              </a:ext>
            </a:extLst>
          </p:cNvPr>
          <p:cNvSpPr txBox="1"/>
          <p:nvPr/>
        </p:nvSpPr>
        <p:spPr>
          <a:xfrm>
            <a:off x="8441603" y="25310"/>
            <a:ext cx="3748313" cy="646331"/>
          </a:xfrm>
          <a:prstGeom prst="rect">
            <a:avLst/>
          </a:prstGeom>
          <a:noFill/>
        </p:spPr>
        <p:txBody>
          <a:bodyPr wrap="square" lIns="91440" tIns="45720" rIns="91440" bIns="45720" rtlCol="0" anchor="t">
            <a:spAutoFit/>
          </a:bodyPr>
          <a:lstStyle/>
          <a:p>
            <a:pPr algn="ctr"/>
            <a:r>
              <a:rPr lang="pt-BR" sz="3600" b="1" dirty="0">
                <a:latin typeface="Oswald" pitchFamily="2" charset="77"/>
              </a:rPr>
              <a:t>INTEGRATIONS</a:t>
            </a:r>
          </a:p>
        </p:txBody>
      </p:sp>
      <p:sp>
        <p:nvSpPr>
          <p:cNvPr id="3" name="Shape 212">
            <a:extLst>
              <a:ext uri="{FF2B5EF4-FFF2-40B4-BE49-F238E27FC236}">
                <a16:creationId xmlns:a16="http://schemas.microsoft.com/office/drawing/2014/main" id="{3C613214-39EC-E313-4296-24A40F92D3EA}"/>
              </a:ext>
            </a:extLst>
          </p:cNvPr>
          <p:cNvSpPr txBox="1"/>
          <p:nvPr/>
        </p:nvSpPr>
        <p:spPr>
          <a:xfrm>
            <a:off x="8465020" y="963212"/>
            <a:ext cx="3834665" cy="4139422"/>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pt-BR" sz="1800" b="1" dirty="0">
                <a:solidFill>
                  <a:srgbClr val="FB86B6"/>
                </a:solidFill>
                <a:latin typeface="+mn-lt"/>
              </a:rPr>
              <a:t>CI/CD </a:t>
            </a:r>
            <a:r>
              <a:rPr lang="pt-BR" sz="1800" dirty="0">
                <a:solidFill>
                  <a:schemeClr val="tx1"/>
                </a:solidFill>
                <a:latin typeface="+mn-lt"/>
              </a:rPr>
              <a:t>(</a:t>
            </a:r>
            <a:r>
              <a:rPr lang="pt-BR" sz="1800" dirty="0" err="1">
                <a:solidFill>
                  <a:schemeClr val="tx1"/>
                </a:solidFill>
                <a:latin typeface="+mn-lt"/>
              </a:rPr>
              <a:t>Continuous</a:t>
            </a:r>
            <a:r>
              <a:rPr lang="pt-BR" sz="1800" dirty="0">
                <a:solidFill>
                  <a:schemeClr val="tx1"/>
                </a:solidFill>
                <a:latin typeface="+mn-lt"/>
              </a:rPr>
              <a:t> </a:t>
            </a:r>
            <a:r>
              <a:rPr lang="pt-BR" sz="1800" dirty="0" err="1">
                <a:solidFill>
                  <a:schemeClr val="tx1"/>
                </a:solidFill>
                <a:latin typeface="+mn-lt"/>
              </a:rPr>
              <a:t>Integration</a:t>
            </a:r>
            <a:r>
              <a:rPr lang="pt-BR" sz="1800" dirty="0">
                <a:solidFill>
                  <a:schemeClr val="tx1"/>
                </a:solidFill>
                <a:latin typeface="+mn-lt"/>
              </a:rPr>
              <a:t> / </a:t>
            </a:r>
            <a:r>
              <a:rPr lang="pt-BR" sz="1800" dirty="0" err="1">
                <a:solidFill>
                  <a:schemeClr val="tx1"/>
                </a:solidFill>
                <a:latin typeface="+mn-lt"/>
              </a:rPr>
              <a:t>Continuous</a:t>
            </a:r>
            <a:r>
              <a:rPr lang="pt-BR" sz="1800" dirty="0">
                <a:solidFill>
                  <a:schemeClr val="tx1"/>
                </a:solidFill>
                <a:latin typeface="+mn-lt"/>
              </a:rPr>
              <a:t> Delivery)</a:t>
            </a:r>
          </a:p>
          <a:p>
            <a:pPr marL="342900" indent="-342900">
              <a:buFont typeface="Arial" panose="020B0604020202020204" pitchFamily="34" charset="0"/>
              <a:buChar char="•"/>
            </a:pPr>
            <a:endParaRPr lang="pt-BR" sz="1800" dirty="0">
              <a:solidFill>
                <a:schemeClr val="tx1"/>
              </a:solidFill>
              <a:latin typeface="+mn-lt"/>
            </a:endParaRPr>
          </a:p>
          <a:p>
            <a:pPr marL="342900" indent="-342900">
              <a:buFont typeface="Arial" panose="020B0604020202020204" pitchFamily="34" charset="0"/>
              <a:buChar char="•"/>
            </a:pPr>
            <a:r>
              <a:rPr lang="pt-BR" sz="1800" b="1" dirty="0">
                <a:solidFill>
                  <a:srgbClr val="FB86B6"/>
                </a:solidFill>
                <a:latin typeface="+mn-lt"/>
              </a:rPr>
              <a:t>IDE</a:t>
            </a:r>
            <a:r>
              <a:rPr lang="pt-BR" sz="1800" dirty="0">
                <a:solidFill>
                  <a:srgbClr val="FB86B6"/>
                </a:solidFill>
                <a:latin typeface="+mn-lt"/>
              </a:rPr>
              <a:t> </a:t>
            </a:r>
            <a:r>
              <a:rPr lang="pt-BR" sz="1800" dirty="0">
                <a:solidFill>
                  <a:schemeClr val="tx1"/>
                </a:solidFill>
                <a:latin typeface="+mn-lt"/>
              </a:rPr>
              <a:t>(</a:t>
            </a:r>
            <a:r>
              <a:rPr lang="pt-BR" sz="1800" dirty="0" err="1">
                <a:solidFill>
                  <a:schemeClr val="tx1"/>
                </a:solidFill>
                <a:latin typeface="+mn-lt"/>
              </a:rPr>
              <a:t>Integrated</a:t>
            </a:r>
            <a:r>
              <a:rPr lang="pt-BR" sz="1800" dirty="0">
                <a:solidFill>
                  <a:schemeClr val="tx1"/>
                </a:solidFill>
                <a:latin typeface="+mn-lt"/>
              </a:rPr>
              <a:t> </a:t>
            </a:r>
            <a:r>
              <a:rPr lang="pt-BR" sz="1800" dirty="0" err="1">
                <a:solidFill>
                  <a:schemeClr val="tx1"/>
                </a:solidFill>
                <a:latin typeface="+mn-lt"/>
              </a:rPr>
              <a:t>Development</a:t>
            </a:r>
            <a:r>
              <a:rPr lang="pt-BR" sz="1800" dirty="0">
                <a:solidFill>
                  <a:schemeClr val="tx1"/>
                </a:solidFill>
                <a:latin typeface="+mn-lt"/>
              </a:rPr>
              <a:t> </a:t>
            </a:r>
            <a:r>
              <a:rPr lang="pt-BR" sz="1800" dirty="0" err="1">
                <a:solidFill>
                  <a:schemeClr val="tx1"/>
                </a:solidFill>
                <a:latin typeface="+mn-lt"/>
              </a:rPr>
              <a:t>Environment</a:t>
            </a:r>
            <a:r>
              <a:rPr lang="pt-BR" sz="1800" dirty="0">
                <a:solidFill>
                  <a:schemeClr val="tx1"/>
                </a:solidFill>
                <a:latin typeface="+mn-lt"/>
              </a:rPr>
              <a:t>)</a:t>
            </a:r>
          </a:p>
          <a:p>
            <a:pPr marL="342900" indent="-342900">
              <a:buFont typeface="Arial" panose="020B0604020202020204" pitchFamily="34" charset="0"/>
              <a:buChar char="•"/>
            </a:pPr>
            <a:endParaRPr lang="pt-BR" sz="1800" dirty="0">
              <a:solidFill>
                <a:schemeClr val="tx1"/>
              </a:solidFill>
              <a:latin typeface="+mn-lt"/>
            </a:endParaRPr>
          </a:p>
          <a:p>
            <a:pPr marL="342900" indent="-342900">
              <a:buFont typeface="Arial" panose="020B0604020202020204" pitchFamily="34" charset="0"/>
              <a:buChar char="•"/>
            </a:pPr>
            <a:r>
              <a:rPr lang="pt-BR" sz="1800" b="1" dirty="0" err="1">
                <a:solidFill>
                  <a:srgbClr val="FB86B6"/>
                </a:solidFill>
                <a:latin typeface="+mn-lt"/>
              </a:rPr>
              <a:t>Repositories</a:t>
            </a:r>
            <a:endParaRPr lang="pt-BR" sz="1800" b="1" dirty="0">
              <a:solidFill>
                <a:srgbClr val="FB86B6"/>
              </a:solidFill>
              <a:latin typeface="+mn-lt"/>
            </a:endParaRPr>
          </a:p>
          <a:p>
            <a:pPr marL="342900" indent="-342900">
              <a:buFont typeface="Arial" panose="020B0604020202020204" pitchFamily="34" charset="0"/>
              <a:buChar char="•"/>
            </a:pPr>
            <a:endParaRPr lang="pt-BR" sz="1800" dirty="0">
              <a:solidFill>
                <a:schemeClr val="tx1"/>
              </a:solidFill>
              <a:latin typeface="+mn-lt"/>
            </a:endParaRPr>
          </a:p>
          <a:p>
            <a:pPr marL="342900" indent="-342900">
              <a:buFont typeface="Arial" panose="020B0604020202020204" pitchFamily="34" charset="0"/>
              <a:buChar char="•"/>
            </a:pPr>
            <a:r>
              <a:rPr lang="pt-BR" sz="1800" b="1" dirty="0">
                <a:solidFill>
                  <a:srgbClr val="FB86B6"/>
                </a:solidFill>
                <a:latin typeface="+mn-lt"/>
              </a:rPr>
              <a:t>Ticket Management</a:t>
            </a:r>
          </a:p>
          <a:p>
            <a:pPr marL="342900" indent="-342900">
              <a:buFont typeface="Arial" panose="020B0604020202020204" pitchFamily="34" charset="0"/>
              <a:buChar char="•"/>
            </a:pPr>
            <a:endParaRPr lang="pt-BR" sz="1800" dirty="0">
              <a:solidFill>
                <a:schemeClr val="tx1"/>
              </a:solidFill>
              <a:latin typeface="+mn-lt"/>
            </a:endParaRPr>
          </a:p>
          <a:p>
            <a:pPr marL="342900" indent="-342900">
              <a:buFont typeface="Arial" panose="020B0604020202020204" pitchFamily="34" charset="0"/>
              <a:buChar char="•"/>
            </a:pPr>
            <a:r>
              <a:rPr lang="pt-BR" sz="1800" b="1" dirty="0" err="1">
                <a:solidFill>
                  <a:srgbClr val="FB86B6"/>
                </a:solidFill>
                <a:latin typeface="+mn-lt"/>
              </a:rPr>
              <a:t>Messengers</a:t>
            </a:r>
            <a:endParaRPr lang="pt-BR" sz="1800" b="1" dirty="0">
              <a:solidFill>
                <a:srgbClr val="FB86B6"/>
              </a:solidFill>
              <a:latin typeface="+mn-lt"/>
            </a:endParaRPr>
          </a:p>
        </p:txBody>
      </p:sp>
      <p:sp>
        <p:nvSpPr>
          <p:cNvPr id="4" name="TextBox 173">
            <a:extLst>
              <a:ext uri="{FF2B5EF4-FFF2-40B4-BE49-F238E27FC236}">
                <a16:creationId xmlns:a16="http://schemas.microsoft.com/office/drawing/2014/main" id="{D60AE8A2-2BEC-527F-5248-69C30889B903}"/>
              </a:ext>
            </a:extLst>
          </p:cNvPr>
          <p:cNvSpPr txBox="1"/>
          <p:nvPr/>
        </p:nvSpPr>
        <p:spPr>
          <a:xfrm>
            <a:off x="1828943" y="1081354"/>
            <a:ext cx="813722" cy="323165"/>
          </a:xfrm>
          <a:prstGeom prst="rect">
            <a:avLst/>
          </a:prstGeom>
          <a:noFill/>
        </p:spPr>
        <p:txBody>
          <a:bodyPr wrap="square" rtlCol="0">
            <a:spAutoFit/>
          </a:bodyPr>
          <a:lstStyle/>
          <a:p>
            <a:pPr algn="r"/>
            <a:r>
              <a:rPr lang="en-US" sz="1500" b="1" dirty="0">
                <a:solidFill>
                  <a:srgbClr val="002060"/>
                </a:solidFill>
              </a:rPr>
              <a:t>IDEs</a:t>
            </a:r>
          </a:p>
        </p:txBody>
      </p:sp>
      <p:sp>
        <p:nvSpPr>
          <p:cNvPr id="5" name="TextBox 174">
            <a:extLst>
              <a:ext uri="{FF2B5EF4-FFF2-40B4-BE49-F238E27FC236}">
                <a16:creationId xmlns:a16="http://schemas.microsoft.com/office/drawing/2014/main" id="{0CEDE853-B5FD-DA4A-2997-2252D6141517}"/>
              </a:ext>
            </a:extLst>
          </p:cNvPr>
          <p:cNvSpPr txBox="1"/>
          <p:nvPr/>
        </p:nvSpPr>
        <p:spPr>
          <a:xfrm>
            <a:off x="-37079" y="2880696"/>
            <a:ext cx="2071158" cy="553998"/>
          </a:xfrm>
          <a:prstGeom prst="rect">
            <a:avLst/>
          </a:prstGeom>
          <a:noFill/>
        </p:spPr>
        <p:txBody>
          <a:bodyPr wrap="square" rtlCol="0">
            <a:spAutoFit/>
          </a:bodyPr>
          <a:lstStyle/>
          <a:p>
            <a:pPr algn="r"/>
            <a:r>
              <a:rPr lang="en-US" sz="1500" b="1" dirty="0" err="1">
                <a:solidFill>
                  <a:srgbClr val="002060"/>
                </a:solidFill>
              </a:rPr>
              <a:t>Repositórios</a:t>
            </a:r>
            <a:endParaRPr lang="en-US" sz="1500" b="1" dirty="0">
              <a:solidFill>
                <a:srgbClr val="002060"/>
              </a:solidFill>
            </a:endParaRPr>
          </a:p>
          <a:p>
            <a:pPr algn="r"/>
            <a:r>
              <a:rPr lang="en-US" sz="1500" b="1" dirty="0" err="1">
                <a:solidFill>
                  <a:srgbClr val="002060"/>
                </a:solidFill>
              </a:rPr>
              <a:t>Gerenciam</a:t>
            </a:r>
            <a:r>
              <a:rPr lang="en-US" sz="1500" b="1" dirty="0">
                <a:solidFill>
                  <a:srgbClr val="002060"/>
                </a:solidFill>
              </a:rPr>
              <a:t> </a:t>
            </a:r>
            <a:r>
              <a:rPr lang="en-US" sz="1500" b="1" dirty="0" err="1">
                <a:solidFill>
                  <a:srgbClr val="002060"/>
                </a:solidFill>
              </a:rPr>
              <a:t>Códigos</a:t>
            </a:r>
            <a:endParaRPr lang="en-US" sz="1500" b="1" dirty="0">
              <a:solidFill>
                <a:srgbClr val="002060"/>
              </a:solidFill>
            </a:endParaRPr>
          </a:p>
        </p:txBody>
      </p:sp>
      <p:sp>
        <p:nvSpPr>
          <p:cNvPr id="6" name="TextBox 175">
            <a:extLst>
              <a:ext uri="{FF2B5EF4-FFF2-40B4-BE49-F238E27FC236}">
                <a16:creationId xmlns:a16="http://schemas.microsoft.com/office/drawing/2014/main" id="{4DDB0229-230A-14E7-E431-666B9307FF4C}"/>
              </a:ext>
            </a:extLst>
          </p:cNvPr>
          <p:cNvSpPr txBox="1"/>
          <p:nvPr/>
        </p:nvSpPr>
        <p:spPr>
          <a:xfrm>
            <a:off x="720732" y="5102634"/>
            <a:ext cx="1876509" cy="323165"/>
          </a:xfrm>
          <a:prstGeom prst="rect">
            <a:avLst/>
          </a:prstGeom>
          <a:noFill/>
        </p:spPr>
        <p:txBody>
          <a:bodyPr wrap="square" rtlCol="0">
            <a:spAutoFit/>
          </a:bodyPr>
          <a:lstStyle/>
          <a:p>
            <a:pPr algn="r"/>
            <a:r>
              <a:rPr lang="en-US" sz="1500" b="1" dirty="0">
                <a:solidFill>
                  <a:srgbClr val="002060"/>
                </a:solidFill>
              </a:rPr>
              <a:t>Build, CI/CD</a:t>
            </a:r>
          </a:p>
        </p:txBody>
      </p:sp>
      <p:sp>
        <p:nvSpPr>
          <p:cNvPr id="7" name="TextBox 177">
            <a:extLst>
              <a:ext uri="{FF2B5EF4-FFF2-40B4-BE49-F238E27FC236}">
                <a16:creationId xmlns:a16="http://schemas.microsoft.com/office/drawing/2014/main" id="{EF7344B7-A167-CD80-9D61-F14AB2FA2CA8}"/>
              </a:ext>
            </a:extLst>
          </p:cNvPr>
          <p:cNvSpPr txBox="1"/>
          <p:nvPr/>
        </p:nvSpPr>
        <p:spPr>
          <a:xfrm>
            <a:off x="6860493" y="5425799"/>
            <a:ext cx="1504019" cy="323165"/>
          </a:xfrm>
          <a:prstGeom prst="rect">
            <a:avLst/>
          </a:prstGeom>
          <a:noFill/>
        </p:spPr>
        <p:txBody>
          <a:bodyPr wrap="square" rtlCol="0">
            <a:spAutoFit/>
          </a:bodyPr>
          <a:lstStyle/>
          <a:p>
            <a:r>
              <a:rPr lang="en-US" sz="1500" b="1" dirty="0">
                <a:solidFill>
                  <a:srgbClr val="002060"/>
                </a:solidFill>
              </a:rPr>
              <a:t>Dashboarding</a:t>
            </a:r>
          </a:p>
        </p:txBody>
      </p:sp>
      <p:grpSp>
        <p:nvGrpSpPr>
          <p:cNvPr id="8" name="Group 144">
            <a:extLst>
              <a:ext uri="{FF2B5EF4-FFF2-40B4-BE49-F238E27FC236}">
                <a16:creationId xmlns:a16="http://schemas.microsoft.com/office/drawing/2014/main" id="{4AC075AF-CFD3-08CD-9C1E-4268990578F3}"/>
              </a:ext>
            </a:extLst>
          </p:cNvPr>
          <p:cNvGrpSpPr/>
          <p:nvPr/>
        </p:nvGrpSpPr>
        <p:grpSpPr>
          <a:xfrm>
            <a:off x="2006630" y="1042261"/>
            <a:ext cx="5811351" cy="4388659"/>
            <a:chOff x="2801620" y="1008711"/>
            <a:chExt cx="6881086" cy="5196509"/>
          </a:xfrm>
        </p:grpSpPr>
        <p:cxnSp>
          <p:nvCxnSpPr>
            <p:cNvPr id="9" name="Straight Connector 145">
              <a:extLst>
                <a:ext uri="{FF2B5EF4-FFF2-40B4-BE49-F238E27FC236}">
                  <a16:creationId xmlns:a16="http://schemas.microsoft.com/office/drawing/2014/main" id="{BFDD20A1-886B-453A-637D-977F920E07AE}"/>
                </a:ext>
              </a:extLst>
            </p:cNvPr>
            <p:cNvCxnSpPr>
              <a:cxnSpLocks/>
            </p:cNvCxnSpPr>
            <p:nvPr/>
          </p:nvCxnSpPr>
          <p:spPr>
            <a:xfrm flipH="1" flipV="1">
              <a:off x="5843752" y="1189447"/>
              <a:ext cx="6442" cy="55965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150">
              <a:extLst>
                <a:ext uri="{FF2B5EF4-FFF2-40B4-BE49-F238E27FC236}">
                  <a16:creationId xmlns:a16="http://schemas.microsoft.com/office/drawing/2014/main" id="{58CF5FD8-8D5F-DCCC-1C01-9B74334428BA}"/>
                </a:ext>
              </a:extLst>
            </p:cNvPr>
            <p:cNvCxnSpPr/>
            <p:nvPr/>
          </p:nvCxnSpPr>
          <p:spPr>
            <a:xfrm flipV="1">
              <a:off x="3554734" y="1175659"/>
              <a:ext cx="2286789" cy="3047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1" name="Group 151">
              <a:extLst>
                <a:ext uri="{FF2B5EF4-FFF2-40B4-BE49-F238E27FC236}">
                  <a16:creationId xmlns:a16="http://schemas.microsoft.com/office/drawing/2014/main" id="{5C32BD7C-7CDF-32AC-2017-27F8270C358A}"/>
                </a:ext>
              </a:extLst>
            </p:cNvPr>
            <p:cNvGrpSpPr/>
            <p:nvPr/>
          </p:nvGrpSpPr>
          <p:grpSpPr>
            <a:xfrm>
              <a:off x="3554734" y="1008711"/>
              <a:ext cx="431794" cy="431794"/>
              <a:chOff x="3554734" y="1008711"/>
              <a:chExt cx="431794" cy="431794"/>
            </a:xfrm>
          </p:grpSpPr>
          <p:sp>
            <p:nvSpPr>
              <p:cNvPr id="30" name="Oval 170">
                <a:extLst>
                  <a:ext uri="{FF2B5EF4-FFF2-40B4-BE49-F238E27FC236}">
                    <a16:creationId xmlns:a16="http://schemas.microsoft.com/office/drawing/2014/main" id="{EA54BAC1-E87F-C80C-EFB5-2E1F5C2A6BDF}"/>
                  </a:ext>
                </a:extLst>
              </p:cNvPr>
              <p:cNvSpPr/>
              <p:nvPr/>
            </p:nvSpPr>
            <p:spPr>
              <a:xfrm>
                <a:off x="3554734" y="1008711"/>
                <a:ext cx="431794" cy="431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31" name="Picture 171">
                <a:extLst>
                  <a:ext uri="{FF2B5EF4-FFF2-40B4-BE49-F238E27FC236}">
                    <a16:creationId xmlns:a16="http://schemas.microsoft.com/office/drawing/2014/main" id="{F09165EC-D180-A487-6947-5D652C53345B}"/>
                  </a:ext>
                </a:extLst>
              </p:cNvPr>
              <p:cNvPicPr>
                <a:picLocks noChangeAspect="1"/>
              </p:cNvPicPr>
              <p:nvPr/>
            </p:nvPicPr>
            <p:blipFill>
              <a:blip r:embed="rId2"/>
              <a:stretch>
                <a:fillRect/>
              </a:stretch>
            </p:blipFill>
            <p:spPr>
              <a:xfrm>
                <a:off x="3644631" y="1098608"/>
                <a:ext cx="252001" cy="251999"/>
              </a:xfrm>
              <a:prstGeom prst="rect">
                <a:avLst/>
              </a:prstGeom>
              <a:ln>
                <a:solidFill>
                  <a:schemeClr val="bg1"/>
                </a:solidFill>
              </a:ln>
            </p:spPr>
          </p:pic>
        </p:grpSp>
        <p:cxnSp>
          <p:nvCxnSpPr>
            <p:cNvPr id="12" name="Straight Connector 152">
              <a:extLst>
                <a:ext uri="{FF2B5EF4-FFF2-40B4-BE49-F238E27FC236}">
                  <a16:creationId xmlns:a16="http://schemas.microsoft.com/office/drawing/2014/main" id="{86EB2B54-10CC-CAAA-C9F2-5D95AF4F4FC1}"/>
                </a:ext>
              </a:extLst>
            </p:cNvPr>
            <p:cNvCxnSpPr>
              <a:cxnSpLocks/>
            </p:cNvCxnSpPr>
            <p:nvPr/>
          </p:nvCxnSpPr>
          <p:spPr>
            <a:xfrm flipV="1">
              <a:off x="3233414" y="3513547"/>
              <a:ext cx="1261921" cy="527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53">
              <a:extLst>
                <a:ext uri="{FF2B5EF4-FFF2-40B4-BE49-F238E27FC236}">
                  <a16:creationId xmlns:a16="http://schemas.microsoft.com/office/drawing/2014/main" id="{EBD1455D-1D54-71E3-FD68-E737319DCF64}"/>
                </a:ext>
              </a:extLst>
            </p:cNvPr>
            <p:cNvGrpSpPr/>
            <p:nvPr/>
          </p:nvGrpSpPr>
          <p:grpSpPr>
            <a:xfrm>
              <a:off x="2801620" y="3302925"/>
              <a:ext cx="431794" cy="431794"/>
              <a:chOff x="2801620" y="3302925"/>
              <a:chExt cx="431794" cy="431794"/>
            </a:xfrm>
          </p:grpSpPr>
          <p:sp>
            <p:nvSpPr>
              <p:cNvPr id="28" name="Oval 168">
                <a:extLst>
                  <a:ext uri="{FF2B5EF4-FFF2-40B4-BE49-F238E27FC236}">
                    <a16:creationId xmlns:a16="http://schemas.microsoft.com/office/drawing/2014/main" id="{B6DC64E8-3B40-5A28-2671-ECC1A07EFD47}"/>
                  </a:ext>
                </a:extLst>
              </p:cNvPr>
              <p:cNvSpPr/>
              <p:nvPr/>
            </p:nvSpPr>
            <p:spPr>
              <a:xfrm>
                <a:off x="2801620" y="3302925"/>
                <a:ext cx="431794" cy="431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9" name="Picture 169">
                <a:extLst>
                  <a:ext uri="{FF2B5EF4-FFF2-40B4-BE49-F238E27FC236}">
                    <a16:creationId xmlns:a16="http://schemas.microsoft.com/office/drawing/2014/main" id="{8BFC9466-40B4-1385-D602-D25C6EBA6D8E}"/>
                  </a:ext>
                </a:extLst>
              </p:cNvPr>
              <p:cNvPicPr>
                <a:picLocks noChangeAspect="1"/>
              </p:cNvPicPr>
              <p:nvPr/>
            </p:nvPicPr>
            <p:blipFill>
              <a:blip r:embed="rId3"/>
              <a:stretch>
                <a:fillRect/>
              </a:stretch>
            </p:blipFill>
            <p:spPr>
              <a:xfrm>
                <a:off x="2923230" y="3428822"/>
                <a:ext cx="188573" cy="180001"/>
              </a:xfrm>
              <a:prstGeom prst="rect">
                <a:avLst/>
              </a:prstGeom>
              <a:ln>
                <a:solidFill>
                  <a:schemeClr val="bg1"/>
                </a:solidFill>
              </a:ln>
            </p:spPr>
          </p:pic>
        </p:grpSp>
        <p:cxnSp>
          <p:nvCxnSpPr>
            <p:cNvPr id="14" name="Straight Connector 154">
              <a:extLst>
                <a:ext uri="{FF2B5EF4-FFF2-40B4-BE49-F238E27FC236}">
                  <a16:creationId xmlns:a16="http://schemas.microsoft.com/office/drawing/2014/main" id="{5E1D507B-422E-44A4-3EC3-09564C79027A}"/>
                </a:ext>
              </a:extLst>
            </p:cNvPr>
            <p:cNvCxnSpPr>
              <a:cxnSpLocks/>
            </p:cNvCxnSpPr>
            <p:nvPr/>
          </p:nvCxnSpPr>
          <p:spPr>
            <a:xfrm flipV="1">
              <a:off x="5850194" y="5202002"/>
              <a:ext cx="0" cy="812222"/>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55">
              <a:extLst>
                <a:ext uri="{FF2B5EF4-FFF2-40B4-BE49-F238E27FC236}">
                  <a16:creationId xmlns:a16="http://schemas.microsoft.com/office/drawing/2014/main" id="{A0E61A06-62D5-0451-1B52-471979DC96D7}"/>
                </a:ext>
              </a:extLst>
            </p:cNvPr>
            <p:cNvCxnSpPr/>
            <p:nvPr/>
          </p:nvCxnSpPr>
          <p:spPr>
            <a:xfrm>
              <a:off x="3728037" y="6013990"/>
              <a:ext cx="2122158"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Group 156">
              <a:extLst>
                <a:ext uri="{FF2B5EF4-FFF2-40B4-BE49-F238E27FC236}">
                  <a16:creationId xmlns:a16="http://schemas.microsoft.com/office/drawing/2014/main" id="{38B525BB-8262-F2B1-DDC9-F0B666FAE9AD}"/>
                </a:ext>
              </a:extLst>
            </p:cNvPr>
            <p:cNvGrpSpPr/>
            <p:nvPr/>
          </p:nvGrpSpPr>
          <p:grpSpPr>
            <a:xfrm>
              <a:off x="3545588" y="5773426"/>
              <a:ext cx="431794" cy="431794"/>
              <a:chOff x="3545588" y="5773426"/>
              <a:chExt cx="431794" cy="431794"/>
            </a:xfrm>
          </p:grpSpPr>
          <p:sp>
            <p:nvSpPr>
              <p:cNvPr id="26" name="Oval 166">
                <a:extLst>
                  <a:ext uri="{FF2B5EF4-FFF2-40B4-BE49-F238E27FC236}">
                    <a16:creationId xmlns:a16="http://schemas.microsoft.com/office/drawing/2014/main" id="{38E7F7E2-7367-01B6-52AB-4C7CEAD02085}"/>
                  </a:ext>
                </a:extLst>
              </p:cNvPr>
              <p:cNvSpPr/>
              <p:nvPr/>
            </p:nvSpPr>
            <p:spPr>
              <a:xfrm>
                <a:off x="3545588" y="5773426"/>
                <a:ext cx="431794" cy="431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7" name="Picture 167">
                <a:extLst>
                  <a:ext uri="{FF2B5EF4-FFF2-40B4-BE49-F238E27FC236}">
                    <a16:creationId xmlns:a16="http://schemas.microsoft.com/office/drawing/2014/main" id="{871B9293-C631-EE2E-0207-3CC5630E5C3B}"/>
                  </a:ext>
                </a:extLst>
              </p:cNvPr>
              <p:cNvPicPr>
                <a:picLocks noChangeAspect="1"/>
              </p:cNvPicPr>
              <p:nvPr/>
            </p:nvPicPr>
            <p:blipFill>
              <a:blip r:embed="rId4"/>
              <a:stretch>
                <a:fillRect/>
              </a:stretch>
            </p:blipFill>
            <p:spPr>
              <a:xfrm>
                <a:off x="3638056" y="5917324"/>
                <a:ext cx="246859" cy="144000"/>
              </a:xfrm>
              <a:prstGeom prst="rect">
                <a:avLst/>
              </a:prstGeom>
              <a:ln>
                <a:solidFill>
                  <a:schemeClr val="bg1"/>
                </a:solidFill>
              </a:ln>
            </p:spPr>
          </p:pic>
        </p:grpSp>
        <p:cxnSp>
          <p:nvCxnSpPr>
            <p:cNvPr id="17" name="Straight Connector 157">
              <a:extLst>
                <a:ext uri="{FF2B5EF4-FFF2-40B4-BE49-F238E27FC236}">
                  <a16:creationId xmlns:a16="http://schemas.microsoft.com/office/drawing/2014/main" id="{65A3CB96-19DF-DD64-4EDF-6AA0134872C5}"/>
                </a:ext>
              </a:extLst>
            </p:cNvPr>
            <p:cNvCxnSpPr/>
            <p:nvPr/>
          </p:nvCxnSpPr>
          <p:spPr>
            <a:xfrm flipV="1">
              <a:off x="7496251" y="4724951"/>
              <a:ext cx="0" cy="11251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8" name="Group 158">
              <a:extLst>
                <a:ext uri="{FF2B5EF4-FFF2-40B4-BE49-F238E27FC236}">
                  <a16:creationId xmlns:a16="http://schemas.microsoft.com/office/drawing/2014/main" id="{912B95C8-8C7C-0AB6-534A-51C5FEB44794}"/>
                </a:ext>
              </a:extLst>
            </p:cNvPr>
            <p:cNvGrpSpPr/>
            <p:nvPr/>
          </p:nvGrpSpPr>
          <p:grpSpPr>
            <a:xfrm>
              <a:off x="7280353" y="5773425"/>
              <a:ext cx="431794" cy="431794"/>
              <a:chOff x="7280353" y="5773425"/>
              <a:chExt cx="431794" cy="431794"/>
            </a:xfrm>
          </p:grpSpPr>
          <p:sp>
            <p:nvSpPr>
              <p:cNvPr id="24" name="Oval 164">
                <a:extLst>
                  <a:ext uri="{FF2B5EF4-FFF2-40B4-BE49-F238E27FC236}">
                    <a16:creationId xmlns:a16="http://schemas.microsoft.com/office/drawing/2014/main" id="{2CC2BCB1-309A-C44C-65A5-E0D8725FA573}"/>
                  </a:ext>
                </a:extLst>
              </p:cNvPr>
              <p:cNvSpPr/>
              <p:nvPr/>
            </p:nvSpPr>
            <p:spPr>
              <a:xfrm>
                <a:off x="7280353" y="5773425"/>
                <a:ext cx="431794" cy="4317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5" name="Picture 165">
                <a:extLst>
                  <a:ext uri="{FF2B5EF4-FFF2-40B4-BE49-F238E27FC236}">
                    <a16:creationId xmlns:a16="http://schemas.microsoft.com/office/drawing/2014/main" id="{F1D53BC6-BCAA-3D9D-B3DB-C60197F138E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01427" y="5863323"/>
                <a:ext cx="189649" cy="251999"/>
              </a:xfrm>
              <a:prstGeom prst="rect">
                <a:avLst/>
              </a:prstGeom>
              <a:ln>
                <a:solidFill>
                  <a:schemeClr val="bg1"/>
                </a:solidFill>
              </a:ln>
            </p:spPr>
          </p:pic>
        </p:grpSp>
        <p:cxnSp>
          <p:nvCxnSpPr>
            <p:cNvPr id="19" name="Straight Connector 159">
              <a:extLst>
                <a:ext uri="{FF2B5EF4-FFF2-40B4-BE49-F238E27FC236}">
                  <a16:creationId xmlns:a16="http://schemas.microsoft.com/office/drawing/2014/main" id="{61E3349F-BF9D-56E7-9DB5-0A2924995757}"/>
                </a:ext>
              </a:extLst>
            </p:cNvPr>
            <p:cNvCxnSpPr>
              <a:cxnSpLocks/>
            </p:cNvCxnSpPr>
            <p:nvPr/>
          </p:nvCxnSpPr>
          <p:spPr>
            <a:xfrm flipH="1" flipV="1">
              <a:off x="8548815" y="5202002"/>
              <a:ext cx="662" cy="83808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60">
              <a:extLst>
                <a:ext uri="{FF2B5EF4-FFF2-40B4-BE49-F238E27FC236}">
                  <a16:creationId xmlns:a16="http://schemas.microsoft.com/office/drawing/2014/main" id="{44CF3840-1261-CEF1-49FC-02998CFFC893}"/>
                </a:ext>
              </a:extLst>
            </p:cNvPr>
            <p:cNvCxnSpPr/>
            <p:nvPr/>
          </p:nvCxnSpPr>
          <p:spPr>
            <a:xfrm>
              <a:off x="8558598" y="6040090"/>
              <a:ext cx="769644"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21" name="Group 161">
              <a:extLst>
                <a:ext uri="{FF2B5EF4-FFF2-40B4-BE49-F238E27FC236}">
                  <a16:creationId xmlns:a16="http://schemas.microsoft.com/office/drawing/2014/main" id="{E6F61982-30C7-A22A-8934-AB9BE99BBD3A}"/>
                </a:ext>
              </a:extLst>
            </p:cNvPr>
            <p:cNvGrpSpPr/>
            <p:nvPr/>
          </p:nvGrpSpPr>
          <p:grpSpPr>
            <a:xfrm>
              <a:off x="9250912" y="5773419"/>
              <a:ext cx="431794" cy="431793"/>
              <a:chOff x="9250912" y="5773419"/>
              <a:chExt cx="431794" cy="431793"/>
            </a:xfrm>
          </p:grpSpPr>
          <p:sp>
            <p:nvSpPr>
              <p:cNvPr id="22" name="Oval 162">
                <a:extLst>
                  <a:ext uri="{FF2B5EF4-FFF2-40B4-BE49-F238E27FC236}">
                    <a16:creationId xmlns:a16="http://schemas.microsoft.com/office/drawing/2014/main" id="{B9258FCC-AF45-2157-24C4-26E0AB66511C}"/>
                  </a:ext>
                </a:extLst>
              </p:cNvPr>
              <p:cNvSpPr/>
              <p:nvPr/>
            </p:nvSpPr>
            <p:spPr>
              <a:xfrm>
                <a:off x="9250912" y="5773419"/>
                <a:ext cx="431794" cy="43179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3" name="Picture 163">
                <a:extLst>
                  <a:ext uri="{FF2B5EF4-FFF2-40B4-BE49-F238E27FC236}">
                    <a16:creationId xmlns:a16="http://schemas.microsoft.com/office/drawing/2014/main" id="{E258AF75-693F-DA84-9081-1C57DFBA8148}"/>
                  </a:ext>
                </a:extLst>
              </p:cNvPr>
              <p:cNvPicPr>
                <a:picLocks noChangeAspect="1"/>
              </p:cNvPicPr>
              <p:nvPr/>
            </p:nvPicPr>
            <p:blipFill>
              <a:blip r:embed="rId6"/>
              <a:stretch>
                <a:fillRect/>
              </a:stretch>
            </p:blipFill>
            <p:spPr>
              <a:xfrm>
                <a:off x="9350808" y="5881316"/>
                <a:ext cx="232001" cy="216001"/>
              </a:xfrm>
              <a:prstGeom prst="rect">
                <a:avLst/>
              </a:prstGeom>
              <a:ln>
                <a:solidFill>
                  <a:schemeClr val="bg1"/>
                </a:solidFill>
              </a:ln>
            </p:spPr>
          </p:pic>
        </p:grpSp>
      </p:grpSp>
      <p:pic>
        <p:nvPicPr>
          <p:cNvPr id="32" name="Picture 36">
            <a:extLst>
              <a:ext uri="{FF2B5EF4-FFF2-40B4-BE49-F238E27FC236}">
                <a16:creationId xmlns:a16="http://schemas.microsoft.com/office/drawing/2014/main" id="{65FFB4B3-12A8-5BC2-DA0F-22CAE67A72A5}"/>
              </a:ext>
            </a:extLst>
          </p:cNvPr>
          <p:cNvPicPr>
            <a:picLocks noChangeAspect="1"/>
          </p:cNvPicPr>
          <p:nvPr/>
        </p:nvPicPr>
        <p:blipFill>
          <a:blip r:embed="rId7"/>
          <a:stretch>
            <a:fillRect/>
          </a:stretch>
        </p:blipFill>
        <p:spPr>
          <a:xfrm>
            <a:off x="3412518" y="1678628"/>
            <a:ext cx="4870167" cy="2966635"/>
          </a:xfrm>
          <a:prstGeom prst="rect">
            <a:avLst/>
          </a:prstGeom>
        </p:spPr>
      </p:pic>
      <p:grpSp>
        <p:nvGrpSpPr>
          <p:cNvPr id="33" name="Group 69">
            <a:extLst>
              <a:ext uri="{FF2B5EF4-FFF2-40B4-BE49-F238E27FC236}">
                <a16:creationId xmlns:a16="http://schemas.microsoft.com/office/drawing/2014/main" id="{5545384E-63FB-06BF-536D-654D4950A2DF}"/>
              </a:ext>
            </a:extLst>
          </p:cNvPr>
          <p:cNvGrpSpPr/>
          <p:nvPr/>
        </p:nvGrpSpPr>
        <p:grpSpPr>
          <a:xfrm>
            <a:off x="6898502" y="5744354"/>
            <a:ext cx="1278355" cy="407172"/>
            <a:chOff x="9471570" y="5810473"/>
            <a:chExt cx="2046079" cy="651699"/>
          </a:xfrm>
        </p:grpSpPr>
        <p:sp>
          <p:nvSpPr>
            <p:cNvPr id="34" name="Title 4">
              <a:extLst>
                <a:ext uri="{FF2B5EF4-FFF2-40B4-BE49-F238E27FC236}">
                  <a16:creationId xmlns:a16="http://schemas.microsoft.com/office/drawing/2014/main" id="{E441D969-04DA-57FD-93AB-ECBA7C0F59EE}"/>
                </a:ext>
              </a:extLst>
            </p:cNvPr>
            <p:cNvSpPr txBox="1">
              <a:spLocks/>
            </p:cNvSpPr>
            <p:nvPr/>
          </p:nvSpPr>
          <p:spPr>
            <a:xfrm>
              <a:off x="9471570" y="6088442"/>
              <a:ext cx="1995047" cy="37373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2800" b="1" kern="1200">
                  <a:solidFill>
                    <a:schemeClr val="tx1"/>
                  </a:solidFill>
                  <a:latin typeface="Open Sans" charset="0"/>
                  <a:ea typeface="Open Sans" charset="0"/>
                  <a:cs typeface="Open Sans" charset="0"/>
                </a:defRPr>
              </a:lvl1pPr>
            </a:lstStyle>
            <a:p>
              <a:pPr algn="ctr">
                <a:lnSpc>
                  <a:spcPct val="150000"/>
                </a:lnSpc>
              </a:pPr>
              <a:r>
                <a:rPr lang="en-US" sz="900" dirty="0">
                  <a:solidFill>
                    <a:srgbClr val="002060"/>
                  </a:solidFill>
                </a:rPr>
                <a:t>Data Export API</a:t>
              </a:r>
            </a:p>
          </p:txBody>
        </p:sp>
        <p:pic>
          <p:nvPicPr>
            <p:cNvPr id="35" name="Picture 6" descr="mage result for threadfix logo png">
              <a:extLst>
                <a:ext uri="{FF2B5EF4-FFF2-40B4-BE49-F238E27FC236}">
                  <a16:creationId xmlns:a16="http://schemas.microsoft.com/office/drawing/2014/main" id="{42E4674E-2155-120C-1DF1-2B79825A24C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818242" y="5856555"/>
              <a:ext cx="929765" cy="281093"/>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72" descr="mage result for sonar logo png">
              <a:extLst>
                <a:ext uri="{FF2B5EF4-FFF2-40B4-BE49-F238E27FC236}">
                  <a16:creationId xmlns:a16="http://schemas.microsoft.com/office/drawing/2014/main" id="{C1FBFEFE-6F85-999A-B206-37BFFF6C167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786447" y="5810473"/>
              <a:ext cx="731202" cy="373252"/>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37" name="Picture 160" descr="visual-studio-logo.png">
            <a:extLst>
              <a:ext uri="{FF2B5EF4-FFF2-40B4-BE49-F238E27FC236}">
                <a16:creationId xmlns:a16="http://schemas.microsoft.com/office/drawing/2014/main" id="{9B7ACA0A-C012-DC8E-6963-0445E94C4B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6149" y="931019"/>
            <a:ext cx="1060302" cy="186333"/>
          </a:xfrm>
          <a:prstGeom prst="rect">
            <a:avLst/>
          </a:prstGeom>
        </p:spPr>
      </p:pic>
      <p:pic>
        <p:nvPicPr>
          <p:cNvPr id="38" name="Picture 161">
            <a:extLst>
              <a:ext uri="{FF2B5EF4-FFF2-40B4-BE49-F238E27FC236}">
                <a16:creationId xmlns:a16="http://schemas.microsoft.com/office/drawing/2014/main" id="{7F712E49-A5E8-ED31-E6C6-20F8C0DA2E44}"/>
              </a:ext>
            </a:extLst>
          </p:cNvPr>
          <p:cNvPicPr>
            <a:picLocks noChangeAspect="1"/>
          </p:cNvPicPr>
          <p:nvPr/>
        </p:nvPicPr>
        <p:blipFill>
          <a:blip r:embed="rId11"/>
          <a:stretch>
            <a:fillRect/>
          </a:stretch>
        </p:blipFill>
        <p:spPr>
          <a:xfrm>
            <a:off x="1376960" y="1245458"/>
            <a:ext cx="621378" cy="146024"/>
          </a:xfrm>
          <a:prstGeom prst="rect">
            <a:avLst/>
          </a:prstGeom>
        </p:spPr>
      </p:pic>
      <p:pic>
        <p:nvPicPr>
          <p:cNvPr id="39" name="Picture 181" descr="logo-text.png">
            <a:extLst>
              <a:ext uri="{FF2B5EF4-FFF2-40B4-BE49-F238E27FC236}">
                <a16:creationId xmlns:a16="http://schemas.microsoft.com/office/drawing/2014/main" id="{986EDED0-C02B-F439-1F84-1AE8BDC6983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78708" y="1534184"/>
            <a:ext cx="970728" cy="121645"/>
          </a:xfrm>
          <a:prstGeom prst="rect">
            <a:avLst/>
          </a:prstGeom>
        </p:spPr>
      </p:pic>
      <p:pic>
        <p:nvPicPr>
          <p:cNvPr id="40" name="Picture 2" descr="https://camo.githubusercontent.com/233e6dc4e0b7db13dea0ee1164c9eaac875269db/687474703a2f2f636c2e6c792f31493233336a316c3258336333313143314331482f4769742d4c6f676f2d32436f6c6f722e706e67">
            <a:extLst>
              <a:ext uri="{FF2B5EF4-FFF2-40B4-BE49-F238E27FC236}">
                <a16:creationId xmlns:a16="http://schemas.microsoft.com/office/drawing/2014/main" id="{5EE1BDE0-4F3C-3155-E81C-B196D744455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6752" y="3576051"/>
            <a:ext cx="468322" cy="195562"/>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1" name="Picture 6" descr="×ª××¦××ª ×ª××× × ×¢×××¨ âªgithubâ¬â">
            <a:extLst>
              <a:ext uri="{FF2B5EF4-FFF2-40B4-BE49-F238E27FC236}">
                <a16:creationId xmlns:a16="http://schemas.microsoft.com/office/drawing/2014/main" id="{D5061C29-3BA6-8084-211C-713D49EFB916}"/>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81764" y="3857305"/>
            <a:ext cx="864816" cy="320559"/>
          </a:xfrm>
          <a:prstGeom prst="rect">
            <a:avLst/>
          </a:prstGeom>
          <a:noFill/>
          <a:extLst>
            <a:ext uri="{909E8E84-426E-40dd-AFC4-6F175D3DCCD1}">
              <a14:hiddenFill xmlns="" xmlns:a14="http://schemas.microsoft.com/office/drawing/2010/main">
                <a:solidFill>
                  <a:srgbClr val="FFFFFF"/>
                </a:solidFill>
              </a14:hiddenFill>
            </a:ext>
          </a:extLst>
        </p:spPr>
      </p:pic>
      <p:pic>
        <p:nvPicPr>
          <p:cNvPr id="42" name="Picture 8" descr="×ª××¦××ª ×ª××× × ×¢×××¨ âªbitbucketâ¬â">
            <a:extLst>
              <a:ext uri="{FF2B5EF4-FFF2-40B4-BE49-F238E27FC236}">
                <a16:creationId xmlns:a16="http://schemas.microsoft.com/office/drawing/2014/main" id="{964ECCC4-E940-5754-EFCB-790F0FDA18B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6842" y="4243834"/>
            <a:ext cx="864816" cy="124658"/>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141">
            <a:extLst>
              <a:ext uri="{FF2B5EF4-FFF2-40B4-BE49-F238E27FC236}">
                <a16:creationId xmlns:a16="http://schemas.microsoft.com/office/drawing/2014/main" id="{3F8F0C50-FFB0-F843-FE25-74FA79F84010}"/>
              </a:ext>
            </a:extLst>
          </p:cNvPr>
          <p:cNvPicPr>
            <a:picLocks noChangeAspect="1"/>
          </p:cNvPicPr>
          <p:nvPr/>
        </p:nvPicPr>
        <p:blipFill>
          <a:blip r:embed="rId16"/>
          <a:stretch>
            <a:fillRect/>
          </a:stretch>
        </p:blipFill>
        <p:spPr>
          <a:xfrm>
            <a:off x="1263617" y="3854307"/>
            <a:ext cx="806025" cy="355899"/>
          </a:xfrm>
          <a:prstGeom prst="rect">
            <a:avLst/>
          </a:prstGeom>
        </p:spPr>
      </p:pic>
      <p:pic>
        <p:nvPicPr>
          <p:cNvPr id="44" name="Picture 143">
            <a:extLst>
              <a:ext uri="{FF2B5EF4-FFF2-40B4-BE49-F238E27FC236}">
                <a16:creationId xmlns:a16="http://schemas.microsoft.com/office/drawing/2014/main" id="{6839CE60-8440-BEE9-4806-FD33CCB9CD3D}"/>
              </a:ext>
            </a:extLst>
          </p:cNvPr>
          <p:cNvPicPr>
            <a:picLocks noChangeAspect="1"/>
          </p:cNvPicPr>
          <p:nvPr/>
        </p:nvPicPr>
        <p:blipFill>
          <a:blip r:embed="rId17"/>
          <a:stretch>
            <a:fillRect/>
          </a:stretch>
        </p:blipFill>
        <p:spPr>
          <a:xfrm>
            <a:off x="1155838" y="3593235"/>
            <a:ext cx="1110009" cy="202635"/>
          </a:xfrm>
          <a:prstGeom prst="rect">
            <a:avLst/>
          </a:prstGeom>
        </p:spPr>
      </p:pic>
      <p:pic>
        <p:nvPicPr>
          <p:cNvPr id="45" name="Picture 12" descr="https://wiki.jenkins-ci.org/download/attachments/2916393/logo-title.png?version=1&amp;modificationDate=1302753947000">
            <a:extLst>
              <a:ext uri="{FF2B5EF4-FFF2-40B4-BE49-F238E27FC236}">
                <a16:creationId xmlns:a16="http://schemas.microsoft.com/office/drawing/2014/main" id="{3ECC07A6-6A74-FF86-9B3B-82359F61989E}"/>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886874" y="5564412"/>
            <a:ext cx="689963" cy="247705"/>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6" name="Picture 173">
            <a:extLst>
              <a:ext uri="{FF2B5EF4-FFF2-40B4-BE49-F238E27FC236}">
                <a16:creationId xmlns:a16="http://schemas.microsoft.com/office/drawing/2014/main" id="{17347791-C27A-2EC2-5FA8-CA7774A1C1DC}"/>
              </a:ext>
            </a:extLst>
          </p:cNvPr>
          <p:cNvPicPr>
            <a:picLocks noChangeAspect="1"/>
          </p:cNvPicPr>
          <p:nvPr/>
        </p:nvPicPr>
        <p:blipFill>
          <a:blip r:embed="rId19"/>
          <a:stretch>
            <a:fillRect/>
          </a:stretch>
        </p:blipFill>
        <p:spPr>
          <a:xfrm>
            <a:off x="851739" y="5717640"/>
            <a:ext cx="781792" cy="454531"/>
          </a:xfrm>
          <a:prstGeom prst="rect">
            <a:avLst/>
          </a:prstGeom>
        </p:spPr>
      </p:pic>
      <p:pic>
        <p:nvPicPr>
          <p:cNvPr id="47" name="Picture 174" descr="logo-text.png">
            <a:extLst>
              <a:ext uri="{FF2B5EF4-FFF2-40B4-BE49-F238E27FC236}">
                <a16:creationId xmlns:a16="http://schemas.microsoft.com/office/drawing/2014/main" id="{63006EE5-BBE9-D0CA-0CB4-06A5BB8F348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26282" y="6055874"/>
            <a:ext cx="686719" cy="124272"/>
          </a:xfrm>
          <a:prstGeom prst="rect">
            <a:avLst/>
          </a:prstGeom>
        </p:spPr>
      </p:pic>
      <p:pic>
        <p:nvPicPr>
          <p:cNvPr id="48" name="Picture 13">
            <a:extLst>
              <a:ext uri="{FF2B5EF4-FFF2-40B4-BE49-F238E27FC236}">
                <a16:creationId xmlns:a16="http://schemas.microsoft.com/office/drawing/2014/main" id="{B913C707-495D-5AC9-16B9-00E9D119E41A}"/>
              </a:ext>
            </a:extLst>
          </p:cNvPr>
          <p:cNvPicPr>
            <a:picLocks noChangeAspect="1"/>
          </p:cNvPicPr>
          <p:nvPr/>
        </p:nvPicPr>
        <p:blipFill>
          <a:blip r:embed="rId21"/>
          <a:srcRect/>
          <a:stretch/>
        </p:blipFill>
        <p:spPr>
          <a:xfrm>
            <a:off x="1713652" y="5538269"/>
            <a:ext cx="791363" cy="456052"/>
          </a:xfrm>
          <a:prstGeom prst="rect">
            <a:avLst/>
          </a:prstGeom>
        </p:spPr>
      </p:pic>
      <p:pic>
        <p:nvPicPr>
          <p:cNvPr id="49" name="Picture 2">
            <a:extLst>
              <a:ext uri="{FF2B5EF4-FFF2-40B4-BE49-F238E27FC236}">
                <a16:creationId xmlns:a16="http://schemas.microsoft.com/office/drawing/2014/main" id="{393B2CC0-12E1-91BB-499F-C8DEFE19C56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199287" y="5646653"/>
            <a:ext cx="521789" cy="204623"/>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175">
            <a:extLst>
              <a:ext uri="{FF2B5EF4-FFF2-40B4-BE49-F238E27FC236}">
                <a16:creationId xmlns:a16="http://schemas.microsoft.com/office/drawing/2014/main" id="{61A4C47B-6C25-6E43-C4EE-FD7597D25AAC}"/>
              </a:ext>
            </a:extLst>
          </p:cNvPr>
          <p:cNvSpPr txBox="1"/>
          <p:nvPr/>
        </p:nvSpPr>
        <p:spPr>
          <a:xfrm>
            <a:off x="4261033" y="5351386"/>
            <a:ext cx="1876509" cy="323165"/>
          </a:xfrm>
          <a:prstGeom prst="rect">
            <a:avLst/>
          </a:prstGeom>
          <a:noFill/>
        </p:spPr>
        <p:txBody>
          <a:bodyPr wrap="square" rtlCol="0">
            <a:spAutoFit/>
          </a:bodyPr>
          <a:lstStyle/>
          <a:p>
            <a:pPr algn="r"/>
            <a:r>
              <a:rPr lang="pt-BR" sz="1500" b="1" dirty="0">
                <a:solidFill>
                  <a:srgbClr val="002060"/>
                </a:solidFill>
              </a:rPr>
              <a:t>B</a:t>
            </a:r>
            <a:r>
              <a:rPr lang="en-US" sz="1500" b="1" dirty="0">
                <a:solidFill>
                  <a:srgbClr val="002060"/>
                </a:solidFill>
              </a:rPr>
              <a:t>ug Tracking</a:t>
            </a:r>
          </a:p>
        </p:txBody>
      </p:sp>
      <p:pic>
        <p:nvPicPr>
          <p:cNvPr id="51" name="Picture 182">
            <a:extLst>
              <a:ext uri="{FF2B5EF4-FFF2-40B4-BE49-F238E27FC236}">
                <a16:creationId xmlns:a16="http://schemas.microsoft.com/office/drawing/2014/main" id="{6F434865-E2E9-5872-0BBE-C43F0719E120}"/>
              </a:ext>
            </a:extLst>
          </p:cNvPr>
          <p:cNvPicPr>
            <a:picLocks noChangeAspect="1"/>
          </p:cNvPicPr>
          <p:nvPr/>
        </p:nvPicPr>
        <p:blipFill>
          <a:blip r:embed="rId23"/>
          <a:stretch>
            <a:fillRect/>
          </a:stretch>
        </p:blipFill>
        <p:spPr>
          <a:xfrm>
            <a:off x="339769" y="1175789"/>
            <a:ext cx="1038939" cy="584404"/>
          </a:xfrm>
          <a:prstGeom prst="rect">
            <a:avLst/>
          </a:prstGeom>
        </p:spPr>
      </p:pic>
      <p:pic>
        <p:nvPicPr>
          <p:cNvPr id="52" name="Picture 206">
            <a:extLst>
              <a:ext uri="{FF2B5EF4-FFF2-40B4-BE49-F238E27FC236}">
                <a16:creationId xmlns:a16="http://schemas.microsoft.com/office/drawing/2014/main" id="{0C012D7F-DAED-18E1-563D-87DD0F14AECA}"/>
              </a:ext>
            </a:extLst>
          </p:cNvPr>
          <p:cNvPicPr>
            <a:picLocks noChangeAspect="1"/>
          </p:cNvPicPr>
          <p:nvPr/>
        </p:nvPicPr>
        <p:blipFill rotWithShape="1">
          <a:blip r:embed="rId24">
            <a:clrChange>
              <a:clrFrom>
                <a:srgbClr val="FFFFFF"/>
              </a:clrFrom>
              <a:clrTo>
                <a:srgbClr val="FFFFFF">
                  <a:alpha val="0"/>
                </a:srgbClr>
              </a:clrTo>
            </a:clrChange>
          </a:blip>
          <a:srcRect l="9175" t="17056" r="8857" b="20718"/>
          <a:stretch/>
        </p:blipFill>
        <p:spPr>
          <a:xfrm>
            <a:off x="2398350" y="5540942"/>
            <a:ext cx="1133444" cy="275751"/>
          </a:xfrm>
          <a:prstGeom prst="rect">
            <a:avLst/>
          </a:prstGeom>
        </p:spPr>
      </p:pic>
      <p:pic>
        <p:nvPicPr>
          <p:cNvPr id="53" name="Picture 215">
            <a:extLst>
              <a:ext uri="{FF2B5EF4-FFF2-40B4-BE49-F238E27FC236}">
                <a16:creationId xmlns:a16="http://schemas.microsoft.com/office/drawing/2014/main" id="{4CF2889F-F421-7012-6EA5-943B202C6E16}"/>
              </a:ext>
            </a:extLst>
          </p:cNvPr>
          <p:cNvPicPr>
            <a:picLocks noChangeAspect="1"/>
          </p:cNvPicPr>
          <p:nvPr/>
        </p:nvPicPr>
        <p:blipFill rotWithShape="1">
          <a:blip r:embed="rId25"/>
          <a:srcRect t="24355" b="29014"/>
          <a:stretch/>
        </p:blipFill>
        <p:spPr>
          <a:xfrm>
            <a:off x="4937391" y="5851000"/>
            <a:ext cx="1058780" cy="329146"/>
          </a:xfrm>
          <a:prstGeom prst="rect">
            <a:avLst/>
          </a:prstGeom>
        </p:spPr>
      </p:pic>
    </p:spTree>
    <p:extLst>
      <p:ext uri="{BB962C8B-B14F-4D97-AF65-F5344CB8AC3E}">
        <p14:creationId xmlns:p14="http://schemas.microsoft.com/office/powerpoint/2010/main" val="293725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F218E01-660C-3329-E277-1A2AA588426A}"/>
              </a:ext>
            </a:extLst>
          </p:cNvPr>
          <p:cNvSpPr txBox="1"/>
          <p:nvPr/>
        </p:nvSpPr>
        <p:spPr>
          <a:xfrm>
            <a:off x="2444199" y="1543868"/>
            <a:ext cx="7303602" cy="3770263"/>
          </a:xfrm>
          <a:prstGeom prst="rect">
            <a:avLst/>
          </a:prstGeom>
          <a:noFill/>
        </p:spPr>
        <p:txBody>
          <a:bodyPr wrap="none" rtlCol="0">
            <a:spAutoFit/>
          </a:bodyPr>
          <a:lstStyle/>
          <a:p>
            <a:pPr algn="ctr"/>
            <a:r>
              <a:rPr lang="pt-BR" sz="23900" b="1" dirty="0">
                <a:solidFill>
                  <a:srgbClr val="FA62A0"/>
                </a:solidFill>
                <a:latin typeface="Oswald" panose="00000500000000000000" pitchFamily="2" charset="0"/>
              </a:rPr>
              <a:t>DEMO</a:t>
            </a:r>
          </a:p>
        </p:txBody>
      </p:sp>
    </p:spTree>
    <p:extLst>
      <p:ext uri="{BB962C8B-B14F-4D97-AF65-F5344CB8AC3E}">
        <p14:creationId xmlns:p14="http://schemas.microsoft.com/office/powerpoint/2010/main" val="2443107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3F218E01-660C-3329-E277-1A2AA588426A}"/>
              </a:ext>
            </a:extLst>
          </p:cNvPr>
          <p:cNvSpPr txBox="1"/>
          <p:nvPr/>
        </p:nvSpPr>
        <p:spPr>
          <a:xfrm>
            <a:off x="3387566" y="1543868"/>
            <a:ext cx="5416868" cy="3770263"/>
          </a:xfrm>
          <a:prstGeom prst="rect">
            <a:avLst/>
          </a:prstGeom>
          <a:noFill/>
        </p:spPr>
        <p:txBody>
          <a:bodyPr wrap="none" rtlCol="0">
            <a:spAutoFit/>
          </a:bodyPr>
          <a:lstStyle/>
          <a:p>
            <a:pPr algn="ctr"/>
            <a:r>
              <a:rPr lang="pt-BR" sz="23900" b="1" dirty="0">
                <a:solidFill>
                  <a:srgbClr val="FA62A0"/>
                </a:solidFill>
                <a:latin typeface="Oswald" panose="00000500000000000000" pitchFamily="2" charset="0"/>
              </a:rPr>
              <a:t>Q&amp;A</a:t>
            </a:r>
          </a:p>
        </p:txBody>
      </p:sp>
    </p:spTree>
    <p:extLst>
      <p:ext uri="{BB962C8B-B14F-4D97-AF65-F5344CB8AC3E}">
        <p14:creationId xmlns:p14="http://schemas.microsoft.com/office/powerpoint/2010/main" val="3462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2580287" y="521930"/>
            <a:ext cx="9324842" cy="6001643"/>
          </a:xfrm>
          <a:prstGeom prst="rect">
            <a:avLst/>
          </a:prstGeom>
          <a:noFill/>
        </p:spPr>
        <p:txBody>
          <a:bodyPr wrap="square">
            <a:spAutoFit/>
          </a:bodyPr>
          <a:lstStyle/>
          <a:p>
            <a:r>
              <a:rPr lang="en-US" sz="4800" b="1" dirty="0">
                <a:latin typeface="Oswald Medium" panose="00000600000000000000" pitchFamily="2" charset="0"/>
              </a:rPr>
              <a:t>Insecure code, whether developed in-house or by third parties, is a leading source of data breaches. In fact, </a:t>
            </a:r>
            <a:r>
              <a:rPr lang="en-US" sz="6000" b="1" dirty="0">
                <a:solidFill>
                  <a:srgbClr val="FA62A0"/>
                </a:solidFill>
                <a:latin typeface="Oswald Medium" panose="00000600000000000000" pitchFamily="2" charset="0"/>
              </a:rPr>
              <a:t>46% of data breaches are tied to application vulnerabilities</a:t>
            </a:r>
            <a:r>
              <a:rPr lang="en-US" sz="4800" b="1" dirty="0">
                <a:latin typeface="Oswald Medium" panose="00000600000000000000" pitchFamily="2" charset="0"/>
              </a:rPr>
              <a:t>, according to the 2022 Verizon Data Breach Investigations</a:t>
            </a:r>
            <a:endParaRPr lang="pt-BR" sz="4800" b="1" dirty="0">
              <a:latin typeface="Oswald Medium" panose="00000600000000000000" pitchFamily="2" charset="0"/>
            </a:endParaRPr>
          </a:p>
        </p:txBody>
      </p:sp>
      <p:sp>
        <p:nvSpPr>
          <p:cNvPr id="4" name="CaixaDeTexto 3">
            <a:extLst>
              <a:ext uri="{FF2B5EF4-FFF2-40B4-BE49-F238E27FC236}">
                <a16:creationId xmlns:a16="http://schemas.microsoft.com/office/drawing/2014/main" id="{DAB7DA7D-FF2C-A7C6-31BF-A75CD7C6246B}"/>
              </a:ext>
            </a:extLst>
          </p:cNvPr>
          <p:cNvSpPr txBox="1"/>
          <p:nvPr/>
        </p:nvSpPr>
        <p:spPr>
          <a:xfrm>
            <a:off x="443883" y="6627168"/>
            <a:ext cx="11543545" cy="230832"/>
          </a:xfrm>
          <a:prstGeom prst="rect">
            <a:avLst/>
          </a:prstGeom>
          <a:noFill/>
        </p:spPr>
        <p:txBody>
          <a:bodyPr wrap="none" rtlCol="0">
            <a:spAutoFit/>
          </a:bodyPr>
          <a:lstStyle/>
          <a:p>
            <a:r>
              <a:rPr lang="pt-BR" sz="900" dirty="0" err="1"/>
              <a:t>Source</a:t>
            </a:r>
            <a:r>
              <a:rPr lang="pt-BR" sz="900" dirty="0"/>
              <a:t>: https://www.businesswire.com/news/home/20230621580393/en/Brinqa-Announces-Strategic-Partnership-with-Checkmarx-Delivering-the-Industry%E2%80%99s-Most-Complete-Application-Security-Solution</a:t>
            </a:r>
          </a:p>
        </p:txBody>
      </p:sp>
      <p:pic>
        <p:nvPicPr>
          <p:cNvPr id="3" name="Imagem 2" descr="Logotipo&#10;&#10;Descrição gerada automaticamente com confiança média">
            <a:extLst>
              <a:ext uri="{FF2B5EF4-FFF2-40B4-BE49-F238E27FC236}">
                <a16:creationId xmlns:a16="http://schemas.microsoft.com/office/drawing/2014/main" id="{BA03D379-7202-715A-2A30-C718F2796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62" y="2406639"/>
            <a:ext cx="1093734" cy="201277"/>
          </a:xfrm>
          <a:prstGeom prst="rect">
            <a:avLst/>
          </a:prstGeom>
        </p:spPr>
      </p:pic>
    </p:spTree>
    <p:extLst>
      <p:ext uri="{BB962C8B-B14F-4D97-AF65-F5344CB8AC3E}">
        <p14:creationId xmlns:p14="http://schemas.microsoft.com/office/powerpoint/2010/main" val="3152233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7E480BB-BBB7-45BE-9B05-FFFCC0CA590F}"/>
              </a:ext>
            </a:extLst>
          </p:cNvPr>
          <p:cNvGrpSpPr/>
          <p:nvPr/>
        </p:nvGrpSpPr>
        <p:grpSpPr>
          <a:xfrm>
            <a:off x="12571367" y="2618426"/>
            <a:ext cx="1872208" cy="1621148"/>
            <a:chOff x="12674314" y="6424422"/>
            <a:chExt cx="2870527" cy="2485594"/>
          </a:xfrm>
        </p:grpSpPr>
        <p:sp>
          <p:nvSpPr>
            <p:cNvPr id="6" name="Freeform: Shape 5">
              <a:extLst>
                <a:ext uri="{FF2B5EF4-FFF2-40B4-BE49-F238E27FC236}">
                  <a16:creationId xmlns:a16="http://schemas.microsoft.com/office/drawing/2014/main" id="{97DF5341-9A29-4067-AA81-ADF9B4DE0D1E}"/>
                </a:ext>
              </a:extLst>
            </p:cNvPr>
            <p:cNvSpPr/>
            <p:nvPr/>
          </p:nvSpPr>
          <p:spPr>
            <a:xfrm>
              <a:off x="12674314" y="6424422"/>
              <a:ext cx="800433" cy="800501"/>
            </a:xfrm>
            <a:custGeom>
              <a:avLst/>
              <a:gdLst>
                <a:gd name="connsiteX0" fmla="*/ 381333 w 800433"/>
                <a:gd name="connsiteY0" fmla="*/ 484900 h 800501"/>
                <a:gd name="connsiteX1" fmla="*/ 400167 w 800433"/>
                <a:gd name="connsiteY1" fmla="*/ 466066 h 800501"/>
                <a:gd name="connsiteX2" fmla="*/ 419000 w 800433"/>
                <a:gd name="connsiteY2" fmla="*/ 484900 h 800501"/>
                <a:gd name="connsiteX3" fmla="*/ 400167 w 800433"/>
                <a:gd name="connsiteY3" fmla="*/ 503733 h 800501"/>
                <a:gd name="connsiteX4" fmla="*/ 381333 w 800433"/>
                <a:gd name="connsiteY4" fmla="*/ 484900 h 800501"/>
                <a:gd name="connsiteX5" fmla="*/ 400167 w 800433"/>
                <a:gd name="connsiteY5" fmla="*/ 127059 h 800501"/>
                <a:gd name="connsiteX6" fmla="*/ 381333 w 800433"/>
                <a:gd name="connsiteY6" fmla="*/ 145893 h 800501"/>
                <a:gd name="connsiteX7" fmla="*/ 381333 w 800433"/>
                <a:gd name="connsiteY7" fmla="*/ 357772 h 800501"/>
                <a:gd name="connsiteX8" fmla="*/ 400167 w 800433"/>
                <a:gd name="connsiteY8" fmla="*/ 376606 h 800501"/>
                <a:gd name="connsiteX9" fmla="*/ 419000 w 800433"/>
                <a:gd name="connsiteY9" fmla="*/ 357772 h 800501"/>
                <a:gd name="connsiteX10" fmla="*/ 419000 w 800433"/>
                <a:gd name="connsiteY10" fmla="*/ 145948 h 800501"/>
                <a:gd name="connsiteX11" fmla="*/ 400167 w 800433"/>
                <a:gd name="connsiteY11" fmla="*/ 127115 h 800501"/>
                <a:gd name="connsiteX12" fmla="*/ 10641 w 800433"/>
                <a:gd name="connsiteY12" fmla="*/ 798537 h 800501"/>
                <a:gd name="connsiteX13" fmla="*/ -50 w 800433"/>
                <a:gd name="connsiteY13" fmla="*/ 781586 h 800501"/>
                <a:gd name="connsiteX14" fmla="*/ -50 w 800433"/>
                <a:gd name="connsiteY14" fmla="*/ 188269 h 800501"/>
                <a:gd name="connsiteX15" fmla="*/ 188287 w 800433"/>
                <a:gd name="connsiteY15" fmla="*/ -68 h 800501"/>
                <a:gd name="connsiteX16" fmla="*/ 612046 w 800433"/>
                <a:gd name="connsiteY16" fmla="*/ -68 h 800501"/>
                <a:gd name="connsiteX17" fmla="*/ 800383 w 800433"/>
                <a:gd name="connsiteY17" fmla="*/ 188269 h 800501"/>
                <a:gd name="connsiteX18" fmla="*/ 800383 w 800433"/>
                <a:gd name="connsiteY18" fmla="*/ 442524 h 800501"/>
                <a:gd name="connsiteX19" fmla="*/ 612046 w 800433"/>
                <a:gd name="connsiteY19" fmla="*/ 630861 h 800501"/>
                <a:gd name="connsiteX20" fmla="*/ 260409 w 800433"/>
                <a:gd name="connsiteY20" fmla="*/ 630861 h 800501"/>
                <a:gd name="connsiteX21" fmla="*/ 219197 w 800433"/>
                <a:gd name="connsiteY21" fmla="*/ 645263 h 800501"/>
                <a:gd name="connsiteX22" fmla="*/ 30859 w 800433"/>
                <a:gd name="connsiteY22" fmla="*/ 796210 h 800501"/>
                <a:gd name="connsiteX23" fmla="*/ 10641 w 800433"/>
                <a:gd name="connsiteY23" fmla="*/ 798537 h 800501"/>
                <a:gd name="connsiteX24" fmla="*/ 37617 w 800433"/>
                <a:gd name="connsiteY24" fmla="*/ 742368 h 800501"/>
                <a:gd name="connsiteX25" fmla="*/ 195655 w 800433"/>
                <a:gd name="connsiteY25" fmla="*/ 615905 h 800501"/>
                <a:gd name="connsiteX26" fmla="*/ 260409 w 800433"/>
                <a:gd name="connsiteY26" fmla="*/ 593194 h 800501"/>
                <a:gd name="connsiteX27" fmla="*/ 612046 w 800433"/>
                <a:gd name="connsiteY27" fmla="*/ 593194 h 800501"/>
                <a:gd name="connsiteX28" fmla="*/ 762716 w 800433"/>
                <a:gd name="connsiteY28" fmla="*/ 442524 h 800501"/>
                <a:gd name="connsiteX29" fmla="*/ 762716 w 800433"/>
                <a:gd name="connsiteY29" fmla="*/ 188269 h 800501"/>
                <a:gd name="connsiteX30" fmla="*/ 612046 w 800433"/>
                <a:gd name="connsiteY30" fmla="*/ 37599 h 800501"/>
                <a:gd name="connsiteX31" fmla="*/ 188287 w 800433"/>
                <a:gd name="connsiteY31" fmla="*/ 37599 h 800501"/>
                <a:gd name="connsiteX32" fmla="*/ 37617 w 800433"/>
                <a:gd name="connsiteY32" fmla="*/ 188269 h 8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00433" h="800501">
                  <a:moveTo>
                    <a:pt x="381333" y="484900"/>
                  </a:moveTo>
                  <a:cubicBezTo>
                    <a:pt x="381333" y="474497"/>
                    <a:pt x="389764" y="466066"/>
                    <a:pt x="400167" y="466066"/>
                  </a:cubicBezTo>
                  <a:cubicBezTo>
                    <a:pt x="410570" y="466066"/>
                    <a:pt x="419000" y="474497"/>
                    <a:pt x="419000" y="484900"/>
                  </a:cubicBezTo>
                  <a:cubicBezTo>
                    <a:pt x="419000" y="495303"/>
                    <a:pt x="410570" y="503733"/>
                    <a:pt x="400167" y="503733"/>
                  </a:cubicBezTo>
                  <a:cubicBezTo>
                    <a:pt x="389764" y="503733"/>
                    <a:pt x="381333" y="495303"/>
                    <a:pt x="381333" y="484900"/>
                  </a:cubicBezTo>
                  <a:close/>
                  <a:moveTo>
                    <a:pt x="400167" y="127059"/>
                  </a:moveTo>
                  <a:cubicBezTo>
                    <a:pt x="389764" y="127059"/>
                    <a:pt x="381333" y="135491"/>
                    <a:pt x="381333" y="145893"/>
                  </a:cubicBezTo>
                  <a:lnTo>
                    <a:pt x="381333" y="357772"/>
                  </a:lnTo>
                  <a:cubicBezTo>
                    <a:pt x="381333" y="368175"/>
                    <a:pt x="389764" y="376606"/>
                    <a:pt x="400167" y="376606"/>
                  </a:cubicBezTo>
                  <a:cubicBezTo>
                    <a:pt x="410570" y="376606"/>
                    <a:pt x="419000" y="368175"/>
                    <a:pt x="419000" y="357772"/>
                  </a:cubicBezTo>
                  <a:lnTo>
                    <a:pt x="419000" y="145948"/>
                  </a:lnTo>
                  <a:cubicBezTo>
                    <a:pt x="419000" y="135546"/>
                    <a:pt x="410570" y="127115"/>
                    <a:pt x="400167" y="127115"/>
                  </a:cubicBezTo>
                  <a:close/>
                  <a:moveTo>
                    <a:pt x="10641" y="798537"/>
                  </a:moveTo>
                  <a:cubicBezTo>
                    <a:pt x="4127" y="795396"/>
                    <a:pt x="-25" y="788815"/>
                    <a:pt x="-50" y="781586"/>
                  </a:cubicBezTo>
                  <a:lnTo>
                    <a:pt x="-50" y="188269"/>
                  </a:lnTo>
                  <a:cubicBezTo>
                    <a:pt x="-50" y="84253"/>
                    <a:pt x="84271" y="-68"/>
                    <a:pt x="188287" y="-68"/>
                  </a:cubicBezTo>
                  <a:lnTo>
                    <a:pt x="612046" y="-68"/>
                  </a:lnTo>
                  <a:cubicBezTo>
                    <a:pt x="716064" y="-68"/>
                    <a:pt x="800383" y="84253"/>
                    <a:pt x="800383" y="188269"/>
                  </a:cubicBezTo>
                  <a:lnTo>
                    <a:pt x="800383" y="442524"/>
                  </a:lnTo>
                  <a:cubicBezTo>
                    <a:pt x="800383" y="546541"/>
                    <a:pt x="716064" y="630861"/>
                    <a:pt x="612046" y="630861"/>
                  </a:cubicBezTo>
                  <a:lnTo>
                    <a:pt x="260409" y="630861"/>
                  </a:lnTo>
                  <a:cubicBezTo>
                    <a:pt x="245442" y="630883"/>
                    <a:pt x="230921" y="635957"/>
                    <a:pt x="219197" y="645263"/>
                  </a:cubicBezTo>
                  <a:lnTo>
                    <a:pt x="30859" y="796210"/>
                  </a:lnTo>
                  <a:cubicBezTo>
                    <a:pt x="25138" y="800835"/>
                    <a:pt x="17263" y="801738"/>
                    <a:pt x="10641" y="798537"/>
                  </a:cubicBezTo>
                  <a:close/>
                  <a:moveTo>
                    <a:pt x="37617" y="742368"/>
                  </a:moveTo>
                  <a:lnTo>
                    <a:pt x="195655" y="615905"/>
                  </a:lnTo>
                  <a:cubicBezTo>
                    <a:pt x="214058" y="601242"/>
                    <a:pt x="236880" y="593238"/>
                    <a:pt x="260409" y="593194"/>
                  </a:cubicBezTo>
                  <a:lnTo>
                    <a:pt x="612046" y="593194"/>
                  </a:lnTo>
                  <a:cubicBezTo>
                    <a:pt x="695219" y="593100"/>
                    <a:pt x="762622" y="525697"/>
                    <a:pt x="762716" y="442524"/>
                  </a:cubicBezTo>
                  <a:lnTo>
                    <a:pt x="762716" y="188269"/>
                  </a:lnTo>
                  <a:cubicBezTo>
                    <a:pt x="762622" y="105094"/>
                    <a:pt x="695219" y="37690"/>
                    <a:pt x="612046" y="37599"/>
                  </a:cubicBezTo>
                  <a:lnTo>
                    <a:pt x="188287" y="37599"/>
                  </a:lnTo>
                  <a:cubicBezTo>
                    <a:pt x="105125" y="37721"/>
                    <a:pt x="37739" y="105107"/>
                    <a:pt x="37617" y="188269"/>
                  </a:cubicBezTo>
                  <a:close/>
                </a:path>
              </a:pathLst>
            </a:custGeom>
            <a:solidFill>
              <a:schemeClr val="accent4">
                <a:lumMod val="40000"/>
                <a:lumOff val="60000"/>
              </a:schemeClr>
            </a:solidFill>
            <a:ln w="55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7" name="Text Placeholder 15">
              <a:extLst>
                <a:ext uri="{FF2B5EF4-FFF2-40B4-BE49-F238E27FC236}">
                  <a16:creationId xmlns:a16="http://schemas.microsoft.com/office/drawing/2014/main" id="{6101F746-05CE-4981-BD78-47854123F195}"/>
                </a:ext>
              </a:extLst>
            </p:cNvPr>
            <p:cNvSpPr txBox="1">
              <a:spLocks/>
            </p:cNvSpPr>
            <p:nvPr/>
          </p:nvSpPr>
          <p:spPr>
            <a:xfrm>
              <a:off x="12674316" y="7340187"/>
              <a:ext cx="2870525" cy="1569829"/>
            </a:xfrm>
            <a:prstGeom prst="rect">
              <a:avLst/>
            </a:prstGeom>
          </p:spPr>
          <p:txBody>
            <a:bodyPr vert="horz" wrap="square" lIns="0" tIns="0" rIns="0" bIns="0" rtlCol="0">
              <a:sp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bg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GB" sz="900" b="1" i="0" u="none" strike="noStrike" kern="1200" cap="none" spc="0" normalizeH="0" baseline="0" noProof="0" dirty="0">
                  <a:ln>
                    <a:noFill/>
                  </a:ln>
                  <a:solidFill>
                    <a:srgbClr val="7F7F7F"/>
                  </a:solidFill>
                  <a:effectLst/>
                  <a:uLnTx/>
                  <a:uFillTx/>
                  <a:latin typeface="GT America LCG Rg"/>
                  <a:ea typeface="+mn-ea"/>
                  <a:cs typeface="+mn-cs"/>
                </a:rPr>
                <a:t> To create a slide</a:t>
              </a:r>
            </a:p>
            <a:p>
              <a:pPr marL="0" marR="0" lvl="0" indent="0" algn="l"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GB" sz="900" b="0" i="0" u="none" strike="noStrike" kern="1200" cap="none" spc="0" normalizeH="0" baseline="0" noProof="0" dirty="0">
                  <a:ln>
                    <a:noFill/>
                  </a:ln>
                  <a:solidFill>
                    <a:srgbClr val="7F7F7F"/>
                  </a:solidFill>
                  <a:effectLst/>
                  <a:uLnTx/>
                  <a:uFillTx/>
                  <a:latin typeface="GT America LCG Rg"/>
                  <a:ea typeface="+mn-ea"/>
                  <a:cs typeface="+mn-cs"/>
                </a:rPr>
                <a:t>Choose a layout style and duplicate the slide. We recommend duplicating the slide so all visible elements are copied from the Master Slide.</a:t>
              </a:r>
            </a:p>
          </p:txBody>
        </p:sp>
      </p:grpSp>
      <p:sp>
        <p:nvSpPr>
          <p:cNvPr id="2" name="CaixaDeTexto 1">
            <a:extLst>
              <a:ext uri="{FF2B5EF4-FFF2-40B4-BE49-F238E27FC236}">
                <a16:creationId xmlns:a16="http://schemas.microsoft.com/office/drawing/2014/main" id="{237B1A1C-315A-E4EB-E90A-363D113B38D5}"/>
              </a:ext>
            </a:extLst>
          </p:cNvPr>
          <p:cNvSpPr txBox="1"/>
          <p:nvPr/>
        </p:nvSpPr>
        <p:spPr>
          <a:xfrm>
            <a:off x="2774296" y="3301409"/>
            <a:ext cx="4651273" cy="1569660"/>
          </a:xfrm>
          <a:prstGeom prst="rect">
            <a:avLst/>
          </a:prstGeom>
          <a:noFill/>
        </p:spPr>
        <p:txBody>
          <a:bodyPr wrap="none" rtlCol="0">
            <a:spAutoFit/>
          </a:bodyPr>
          <a:lstStyle/>
          <a:p>
            <a:r>
              <a:rPr lang="pt-BR" sz="2400" b="1" dirty="0">
                <a:solidFill>
                  <a:schemeClr val="bg1"/>
                </a:solidFill>
                <a:latin typeface="Calibri" panose="020F0502020204030204" pitchFamily="34" charset="0"/>
                <a:cs typeface="Calibri" panose="020F0502020204030204" pitchFamily="34" charset="0"/>
              </a:rPr>
              <a:t>Marcos Santos</a:t>
            </a:r>
          </a:p>
          <a:p>
            <a:r>
              <a:rPr lang="pt-BR" sz="2400" dirty="0">
                <a:solidFill>
                  <a:schemeClr val="bg1"/>
                </a:solidFill>
                <a:latin typeface="Calibri" panose="020F0502020204030204" pitchFamily="34" charset="0"/>
                <a:cs typeface="Calibri" panose="020F0502020204030204" pitchFamily="34" charset="0"/>
              </a:rPr>
              <a:t>Phone: +49 179 2210542</a:t>
            </a:r>
          </a:p>
          <a:p>
            <a:r>
              <a:rPr lang="pt-BR" sz="2400" dirty="0" err="1">
                <a:solidFill>
                  <a:schemeClr val="bg1"/>
                </a:solidFill>
                <a:latin typeface="Calibri" panose="020F0502020204030204" pitchFamily="34" charset="0"/>
                <a:cs typeface="Calibri" panose="020F0502020204030204" pitchFamily="34" charset="0"/>
              </a:rPr>
              <a:t>Email</a:t>
            </a:r>
            <a:r>
              <a:rPr lang="pt-BR" sz="2400" dirty="0">
                <a:solidFill>
                  <a:schemeClr val="bg1"/>
                </a:solidFill>
                <a:latin typeface="Calibri" panose="020F0502020204030204" pitchFamily="34" charset="0"/>
                <a:cs typeface="Calibri" panose="020F0502020204030204" pitchFamily="34" charset="0"/>
              </a:rPr>
              <a:t>: marcos.santos@nova-8.com</a:t>
            </a:r>
          </a:p>
          <a:p>
            <a:r>
              <a:rPr lang="pt-BR" sz="2400" dirty="0">
                <a:solidFill>
                  <a:schemeClr val="bg1"/>
                </a:solidFill>
                <a:latin typeface="Calibri" panose="020F0502020204030204" pitchFamily="34" charset="0"/>
                <a:cs typeface="Calibri" panose="020F0502020204030204" pitchFamily="34" charset="0"/>
              </a:rPr>
              <a:t>www.nova8.com.br</a:t>
            </a:r>
          </a:p>
        </p:txBody>
      </p:sp>
      <p:pic>
        <p:nvPicPr>
          <p:cNvPr id="3" name="Imagem 2" descr="Logotipo&#10;&#10;Descrição gerada automaticamente">
            <a:extLst>
              <a:ext uri="{FF2B5EF4-FFF2-40B4-BE49-F238E27FC236}">
                <a16:creationId xmlns:a16="http://schemas.microsoft.com/office/drawing/2014/main" id="{AE026CD0-94DE-75BB-8324-D378A549B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3423" y="4841988"/>
            <a:ext cx="1761138" cy="784447"/>
          </a:xfrm>
          <a:prstGeom prst="rect">
            <a:avLst/>
          </a:prstGeom>
        </p:spPr>
      </p:pic>
      <p:pic>
        <p:nvPicPr>
          <p:cNvPr id="4" name="Imagem 3" descr="Logotipo, nome da empresa&#10;&#10;Descrição gerada automaticamente">
            <a:extLst>
              <a:ext uri="{FF2B5EF4-FFF2-40B4-BE49-F238E27FC236}">
                <a16:creationId xmlns:a16="http://schemas.microsoft.com/office/drawing/2014/main" id="{F5E6970D-045D-ED4D-FA94-B50BF57DB656}"/>
              </a:ext>
            </a:extLst>
          </p:cNvPr>
          <p:cNvPicPr>
            <a:picLocks noChangeAspect="1"/>
          </p:cNvPicPr>
          <p:nvPr/>
        </p:nvPicPr>
        <p:blipFill rotWithShape="1">
          <a:blip r:embed="rId3">
            <a:extLst>
              <a:ext uri="{28A0092B-C50C-407E-A947-70E740481C1C}">
                <a14:useLocalDpi xmlns:a14="http://schemas.microsoft.com/office/drawing/2010/main" val="0"/>
              </a:ext>
            </a:extLst>
          </a:blip>
          <a:srcRect l="-198" t="-1331" r="2028" b="1048"/>
          <a:stretch/>
        </p:blipFill>
        <p:spPr>
          <a:xfrm>
            <a:off x="4092624" y="340242"/>
            <a:ext cx="2886922" cy="1275907"/>
          </a:xfrm>
          <a:prstGeom prst="rect">
            <a:avLst/>
          </a:prstGeom>
        </p:spPr>
      </p:pic>
      <p:pic>
        <p:nvPicPr>
          <p:cNvPr id="9" name="Imagem 8" descr="Logotipo, Ícone&#10;&#10;Descrição gerada automaticamente">
            <a:extLst>
              <a:ext uri="{FF2B5EF4-FFF2-40B4-BE49-F238E27FC236}">
                <a16:creationId xmlns:a16="http://schemas.microsoft.com/office/drawing/2014/main" id="{33DC3F51-52BC-AF87-F7D6-67D2E825B8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633" y="3430612"/>
            <a:ext cx="1639384" cy="1412075"/>
          </a:xfrm>
          <a:prstGeom prst="rect">
            <a:avLst/>
          </a:prstGeom>
        </p:spPr>
      </p:pic>
    </p:spTree>
    <p:extLst>
      <p:ext uri="{BB962C8B-B14F-4D97-AF65-F5344CB8AC3E}">
        <p14:creationId xmlns:p14="http://schemas.microsoft.com/office/powerpoint/2010/main" val="38850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2158409" y="215729"/>
            <a:ext cx="9611833" cy="6278642"/>
          </a:xfrm>
          <a:prstGeom prst="rect">
            <a:avLst/>
          </a:prstGeom>
          <a:noFill/>
        </p:spPr>
        <p:txBody>
          <a:bodyPr wrap="square">
            <a:spAutoFit/>
          </a:bodyPr>
          <a:lstStyle/>
          <a:p>
            <a:r>
              <a:rPr lang="en-US" sz="4800" b="1" dirty="0">
                <a:latin typeface="Oswald Medium" panose="00000600000000000000" pitchFamily="2" charset="0"/>
              </a:rPr>
              <a:t>Over </a:t>
            </a:r>
            <a:r>
              <a:rPr lang="en-US" sz="6000" b="1" dirty="0">
                <a:solidFill>
                  <a:srgbClr val="FB86B6"/>
                </a:solidFill>
                <a:latin typeface="Oswald Medium" panose="00000600000000000000" pitchFamily="2" charset="0"/>
              </a:rPr>
              <a:t>92%</a:t>
            </a:r>
            <a:r>
              <a:rPr lang="en-US" sz="4800" b="1" dirty="0">
                <a:latin typeface="Oswald Medium" panose="00000600000000000000" pitchFamily="2" charset="0"/>
              </a:rPr>
              <a:t> of applications contain open-source libraries that may </a:t>
            </a:r>
            <a:r>
              <a:rPr lang="en-US" sz="6000" b="1" dirty="0">
                <a:solidFill>
                  <a:srgbClr val="FB86B6"/>
                </a:solidFill>
                <a:latin typeface="Oswald Medium" panose="00000600000000000000" pitchFamily="2" charset="0"/>
              </a:rPr>
              <a:t>contain hidden vulnerabilities like Log4j, OpenSSL, or Struts, which are exploited by attackers</a:t>
            </a:r>
            <a:r>
              <a:rPr lang="en-US" sz="4800" b="1" dirty="0">
                <a:latin typeface="Oswald Medium" panose="00000600000000000000" pitchFamily="2" charset="0"/>
              </a:rPr>
              <a:t>,” said Nic </a:t>
            </a:r>
            <a:r>
              <a:rPr lang="en-US" sz="4800" b="1" dirty="0" err="1">
                <a:latin typeface="Oswald Medium" panose="00000600000000000000" pitchFamily="2" charset="0"/>
              </a:rPr>
              <a:t>Surpatanu</a:t>
            </a:r>
            <a:r>
              <a:rPr lang="en-US" sz="4800" b="1" dirty="0">
                <a:latin typeface="Oswald Medium" panose="00000600000000000000" pitchFamily="2" charset="0"/>
              </a:rPr>
              <a:t>, chief product officer, Tanium</a:t>
            </a:r>
          </a:p>
        </p:txBody>
      </p:sp>
      <p:sp>
        <p:nvSpPr>
          <p:cNvPr id="2" name="CaixaDeTexto 1">
            <a:extLst>
              <a:ext uri="{FF2B5EF4-FFF2-40B4-BE49-F238E27FC236}">
                <a16:creationId xmlns:a16="http://schemas.microsoft.com/office/drawing/2014/main" id="{03A27C20-D816-AA90-543B-6A8A48BD9372}"/>
              </a:ext>
            </a:extLst>
          </p:cNvPr>
          <p:cNvSpPr txBox="1"/>
          <p:nvPr/>
        </p:nvSpPr>
        <p:spPr>
          <a:xfrm>
            <a:off x="369789" y="6642271"/>
            <a:ext cx="10876695" cy="261610"/>
          </a:xfrm>
          <a:prstGeom prst="rect">
            <a:avLst/>
          </a:prstGeom>
          <a:noFill/>
        </p:spPr>
        <p:txBody>
          <a:bodyPr wrap="none" rtlCol="0">
            <a:spAutoFit/>
          </a:bodyPr>
          <a:lstStyle/>
          <a:p>
            <a:r>
              <a:rPr lang="pt-BR" sz="1100" dirty="0" err="1"/>
              <a:t>Source</a:t>
            </a:r>
            <a:r>
              <a:rPr lang="pt-BR" sz="1100" dirty="0"/>
              <a:t>: https://www.businesswire.com/news/home/20230622497697/en/Tanium-Platform-Advances-Threat-Identification-Capabilities-and-Enhances-Endpoint-Reach</a:t>
            </a:r>
          </a:p>
        </p:txBody>
      </p:sp>
      <p:pic>
        <p:nvPicPr>
          <p:cNvPr id="3" name="Imagem 2" descr="Logotipo&#10;&#10;Descrição gerada automaticamente com confiança média">
            <a:extLst>
              <a:ext uri="{FF2B5EF4-FFF2-40B4-BE49-F238E27FC236}">
                <a16:creationId xmlns:a16="http://schemas.microsoft.com/office/drawing/2014/main" id="{28F04426-1300-AE0E-7FE0-B8D5B8443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6962" y="2406639"/>
            <a:ext cx="1093734" cy="201277"/>
          </a:xfrm>
          <a:prstGeom prst="rect">
            <a:avLst/>
          </a:prstGeom>
        </p:spPr>
      </p:pic>
    </p:spTree>
    <p:extLst>
      <p:ext uri="{BB962C8B-B14F-4D97-AF65-F5344CB8AC3E}">
        <p14:creationId xmlns:p14="http://schemas.microsoft.com/office/powerpoint/2010/main" val="4171941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DE74218-91A3-2482-BFA9-081269BD77D4}"/>
              </a:ext>
            </a:extLst>
          </p:cNvPr>
          <p:cNvSpPr txBox="1"/>
          <p:nvPr/>
        </p:nvSpPr>
        <p:spPr>
          <a:xfrm>
            <a:off x="2162646" y="374317"/>
            <a:ext cx="9642176" cy="5893921"/>
          </a:xfrm>
          <a:prstGeom prst="rect">
            <a:avLst/>
          </a:prstGeom>
          <a:noFill/>
        </p:spPr>
        <p:txBody>
          <a:bodyPr wrap="square">
            <a:spAutoFit/>
          </a:bodyPr>
          <a:lstStyle/>
          <a:p>
            <a:pPr>
              <a:spcAft>
                <a:spcPts val="600"/>
              </a:spcAft>
            </a:pPr>
            <a:r>
              <a:rPr lang="en-US" sz="3200" b="1" dirty="0">
                <a:latin typeface="Oswald Medium" panose="00000600000000000000" pitchFamily="2" charset="0"/>
              </a:rPr>
              <a:t>AMONG THE SECTORS THAT </a:t>
            </a:r>
            <a:r>
              <a:rPr lang="en-US" sz="3200" b="1" dirty="0">
                <a:solidFill>
                  <a:srgbClr val="FA62A0"/>
                </a:solidFill>
                <a:latin typeface="Oswald Medium" panose="00000600000000000000" pitchFamily="2" charset="0"/>
              </a:rPr>
              <a:t>MOST REGISTERED ATTACKS </a:t>
            </a:r>
            <a:r>
              <a:rPr lang="en-US" sz="3200" b="1" dirty="0">
                <a:latin typeface="Oswald Medium" panose="00000600000000000000" pitchFamily="2" charset="0"/>
              </a:rPr>
              <a:t>ARE</a:t>
            </a:r>
            <a:r>
              <a:rPr lang="pt-BR" sz="2800" b="1" dirty="0">
                <a:latin typeface="Oswald Medium" panose="00000600000000000000" pitchFamily="2" charset="0"/>
              </a:rPr>
              <a:t>:</a:t>
            </a:r>
          </a:p>
          <a:p>
            <a:pPr>
              <a:spcAft>
                <a:spcPts val="600"/>
              </a:spcAft>
            </a:pPr>
            <a:r>
              <a:rPr lang="pt-BR" sz="1000" b="1" dirty="0">
                <a:latin typeface="Oswald Medium" panose="00000600000000000000" pitchFamily="2" charset="0"/>
              </a:rPr>
              <a:t>  </a:t>
            </a:r>
          </a:p>
          <a:p>
            <a:pPr marL="457200" indent="-457200">
              <a:spcAft>
                <a:spcPts val="600"/>
              </a:spcAft>
              <a:buFont typeface="+mj-lt"/>
              <a:buAutoNum type="arabicPeriod"/>
            </a:pPr>
            <a:r>
              <a:rPr lang="pt-BR" sz="2800" b="1" dirty="0" err="1">
                <a:latin typeface="Oswald Medium" panose="00000600000000000000" pitchFamily="2" charset="0"/>
              </a:rPr>
              <a:t>Education</a:t>
            </a:r>
            <a:r>
              <a:rPr lang="pt-BR" sz="2800" b="1" dirty="0">
                <a:latin typeface="Oswald Medium" panose="00000600000000000000" pitchFamily="2" charset="0"/>
              </a:rPr>
              <a:t> / </a:t>
            </a:r>
            <a:r>
              <a:rPr lang="pt-BR" sz="2800" b="1" dirty="0" err="1">
                <a:latin typeface="Oswald Medium" panose="00000600000000000000" pitchFamily="2" charset="0"/>
              </a:rPr>
              <a:t>Research</a:t>
            </a:r>
            <a:r>
              <a:rPr lang="pt-BR" sz="2800" b="1" dirty="0">
                <a:latin typeface="Oswald Medium" panose="00000600000000000000" pitchFamily="2" charset="0"/>
              </a:rPr>
              <a:t>― 2.507;</a:t>
            </a:r>
          </a:p>
          <a:p>
            <a:pPr marL="457200" indent="-457200">
              <a:spcAft>
                <a:spcPts val="600"/>
              </a:spcAft>
              <a:buFont typeface="+mj-lt"/>
              <a:buAutoNum type="arabicPeriod"/>
            </a:pPr>
            <a:r>
              <a:rPr lang="pt-BR" sz="2800" b="1" dirty="0" err="1">
                <a:latin typeface="Oswald Medium" panose="00000600000000000000" pitchFamily="2" charset="0"/>
              </a:rPr>
              <a:t>Government</a:t>
            </a:r>
            <a:r>
              <a:rPr lang="pt-BR" sz="2800" b="1" dirty="0">
                <a:latin typeface="Oswald Medium" panose="00000600000000000000" pitchFamily="2" charset="0"/>
              </a:rPr>
              <a:t> / Military ― 1.725;</a:t>
            </a:r>
          </a:p>
          <a:p>
            <a:pPr marL="457200" indent="-457200">
              <a:spcAft>
                <a:spcPts val="600"/>
              </a:spcAft>
              <a:buFont typeface="+mj-lt"/>
              <a:buAutoNum type="arabicPeriod"/>
            </a:pPr>
            <a:r>
              <a:rPr lang="pt-BR" sz="2800" b="1" dirty="0">
                <a:latin typeface="Oswald Medium" panose="00000600000000000000" pitchFamily="2" charset="0"/>
              </a:rPr>
              <a:t>Healthcare ― 1.684;</a:t>
            </a:r>
          </a:p>
          <a:p>
            <a:pPr marL="457200" indent="-457200">
              <a:spcAft>
                <a:spcPts val="600"/>
              </a:spcAft>
              <a:buFont typeface="+mj-lt"/>
              <a:buAutoNum type="arabicPeriod"/>
            </a:pPr>
            <a:r>
              <a:rPr lang="pt-BR" sz="2800" b="1" dirty="0">
                <a:latin typeface="Oswald Medium" panose="00000600000000000000" pitchFamily="2" charset="0"/>
              </a:rPr>
              <a:t>Communications ― 1598;</a:t>
            </a:r>
          </a:p>
          <a:p>
            <a:pPr marL="457200" indent="-457200">
              <a:spcAft>
                <a:spcPts val="600"/>
              </a:spcAft>
              <a:buFont typeface="+mj-lt"/>
              <a:buAutoNum type="arabicPeriod"/>
            </a:pPr>
            <a:r>
              <a:rPr lang="pt-BR" sz="2800" b="1" dirty="0">
                <a:latin typeface="Oswald Medium" panose="00000600000000000000" pitchFamily="2" charset="0"/>
              </a:rPr>
              <a:t>ISP/MSP ― 1.312;</a:t>
            </a:r>
          </a:p>
          <a:p>
            <a:pPr marL="457200" indent="-457200">
              <a:spcAft>
                <a:spcPts val="600"/>
              </a:spcAft>
              <a:buFont typeface="+mj-lt"/>
              <a:buAutoNum type="arabicPeriod"/>
            </a:pPr>
            <a:r>
              <a:rPr lang="pt-BR" sz="2800" b="1" dirty="0" err="1">
                <a:latin typeface="Oswald Medium" panose="00000600000000000000" pitchFamily="2" charset="0"/>
              </a:rPr>
              <a:t>Finance</a:t>
            </a:r>
            <a:r>
              <a:rPr lang="pt-BR" sz="2800" b="1" dirty="0">
                <a:latin typeface="Oswald Medium" panose="00000600000000000000" pitchFamily="2" charset="0"/>
              </a:rPr>
              <a:t> / Banking ― 1.212;</a:t>
            </a:r>
          </a:p>
          <a:p>
            <a:pPr marL="457200" indent="-457200">
              <a:spcAft>
                <a:spcPts val="600"/>
              </a:spcAft>
              <a:buFont typeface="+mj-lt"/>
              <a:buAutoNum type="arabicPeriod"/>
            </a:pPr>
            <a:r>
              <a:rPr lang="pt-BR" sz="2800" b="1" dirty="0" err="1">
                <a:latin typeface="Oswald Medium" panose="00000600000000000000" pitchFamily="2" charset="0"/>
              </a:rPr>
              <a:t>Utilities</a:t>
            </a:r>
            <a:r>
              <a:rPr lang="pt-BR" sz="2800" b="1" dirty="0">
                <a:latin typeface="Oswald Medium" panose="00000600000000000000" pitchFamily="2" charset="0"/>
              </a:rPr>
              <a:t>― 1.185;</a:t>
            </a:r>
          </a:p>
          <a:p>
            <a:pPr marL="457200" indent="-457200">
              <a:spcAft>
                <a:spcPts val="600"/>
              </a:spcAft>
              <a:buFont typeface="+mj-lt"/>
              <a:buAutoNum type="arabicPeriod"/>
            </a:pPr>
            <a:r>
              <a:rPr lang="pt-BR" sz="2800" b="1" dirty="0" err="1">
                <a:latin typeface="Oswald Medium" panose="00000600000000000000" pitchFamily="2" charset="0"/>
              </a:rPr>
              <a:t>Retail</a:t>
            </a:r>
            <a:r>
              <a:rPr lang="pt-BR" sz="2800" b="1" dirty="0">
                <a:latin typeface="Oswald Medium" panose="00000600000000000000" pitchFamily="2" charset="0"/>
              </a:rPr>
              <a:t> / </a:t>
            </a:r>
            <a:r>
              <a:rPr lang="pt-BR" sz="2800" b="1" dirty="0" err="1">
                <a:latin typeface="Oswald Medium" panose="00000600000000000000" pitchFamily="2" charset="0"/>
              </a:rPr>
              <a:t>Wholesale</a:t>
            </a:r>
            <a:r>
              <a:rPr lang="pt-BR" sz="2800" b="1" dirty="0">
                <a:latin typeface="Oswald Medium" panose="00000600000000000000" pitchFamily="2" charset="0"/>
              </a:rPr>
              <a:t>― 1.079;</a:t>
            </a:r>
          </a:p>
          <a:p>
            <a:pPr marL="457200" indent="-457200">
              <a:spcAft>
                <a:spcPts val="600"/>
              </a:spcAft>
              <a:buFont typeface="+mj-lt"/>
              <a:buAutoNum type="arabicPeriod"/>
            </a:pPr>
            <a:r>
              <a:rPr lang="pt-BR" sz="2800" b="1" dirty="0" err="1">
                <a:latin typeface="Oswald Medium" panose="00000600000000000000" pitchFamily="2" charset="0"/>
              </a:rPr>
              <a:t>Leisure</a:t>
            </a:r>
            <a:r>
              <a:rPr lang="pt-BR" sz="2800" b="1" dirty="0">
                <a:latin typeface="Oswald Medium" panose="00000600000000000000" pitchFamily="2" charset="0"/>
              </a:rPr>
              <a:t> / </a:t>
            </a:r>
            <a:r>
              <a:rPr lang="pt-BR" sz="2800" b="1" dirty="0" err="1">
                <a:latin typeface="Oswald Medium" panose="00000600000000000000" pitchFamily="2" charset="0"/>
              </a:rPr>
              <a:t>Hospitality</a:t>
            </a:r>
            <a:r>
              <a:rPr lang="pt-BR" sz="2800" b="1" dirty="0">
                <a:latin typeface="Oswald Medium" panose="00000600000000000000" pitchFamily="2" charset="0"/>
              </a:rPr>
              <a:t> ― 997;</a:t>
            </a:r>
          </a:p>
          <a:p>
            <a:pPr marL="457200" indent="-457200">
              <a:spcAft>
                <a:spcPts val="600"/>
              </a:spcAft>
              <a:buFont typeface="+mj-lt"/>
              <a:buAutoNum type="arabicPeriod"/>
            </a:pPr>
            <a:r>
              <a:rPr lang="pt-BR" sz="2800" b="1" dirty="0">
                <a:latin typeface="Oswald Medium" panose="00000600000000000000" pitchFamily="2" charset="0"/>
              </a:rPr>
              <a:t>Manufacturing ― 992.</a:t>
            </a:r>
          </a:p>
        </p:txBody>
      </p:sp>
      <p:sp>
        <p:nvSpPr>
          <p:cNvPr id="3" name="CaixaDeTexto 2">
            <a:extLst>
              <a:ext uri="{FF2B5EF4-FFF2-40B4-BE49-F238E27FC236}">
                <a16:creationId xmlns:a16="http://schemas.microsoft.com/office/drawing/2014/main" id="{8463D9D4-DC0F-9B50-E519-28A9DFC50B3E}"/>
              </a:ext>
            </a:extLst>
          </p:cNvPr>
          <p:cNvSpPr txBox="1"/>
          <p:nvPr/>
        </p:nvSpPr>
        <p:spPr>
          <a:xfrm>
            <a:off x="3164097" y="6581001"/>
            <a:ext cx="9642176" cy="276999"/>
          </a:xfrm>
          <a:prstGeom prst="rect">
            <a:avLst/>
          </a:prstGeom>
          <a:noFill/>
        </p:spPr>
        <p:txBody>
          <a:bodyPr wrap="square">
            <a:spAutoFit/>
          </a:bodyPr>
          <a:lstStyle/>
          <a:p>
            <a:r>
              <a:rPr lang="pt-BR" sz="1200" dirty="0" err="1"/>
              <a:t>Source</a:t>
            </a:r>
            <a:r>
              <a:rPr lang="pt-BR" sz="1200" dirty="0"/>
              <a:t>: https://tiinside.com.br/27/04/2023/brasil-teve-aumento-de-1-em-ataques-ciberneticos-no-primeiro-trimestre-de-2023/</a:t>
            </a:r>
          </a:p>
        </p:txBody>
      </p:sp>
    </p:spTree>
    <p:extLst>
      <p:ext uri="{BB962C8B-B14F-4D97-AF65-F5344CB8AC3E}">
        <p14:creationId xmlns:p14="http://schemas.microsoft.com/office/powerpoint/2010/main" val="862336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148855" y="265377"/>
            <a:ext cx="9236279" cy="707886"/>
          </a:xfrm>
          <a:prstGeom prst="rect">
            <a:avLst/>
          </a:prstGeom>
          <a:noFill/>
        </p:spPr>
        <p:txBody>
          <a:bodyPr wrap="square">
            <a:spAutoFit/>
          </a:bodyPr>
          <a:lstStyle/>
          <a:p>
            <a:r>
              <a:rPr lang="pt-BR" sz="4000" b="1" dirty="0">
                <a:latin typeface="Oswald Medium" panose="00000600000000000000" pitchFamily="2" charset="0"/>
              </a:rPr>
              <a:t>TODAY’S CHAT</a:t>
            </a:r>
          </a:p>
        </p:txBody>
      </p:sp>
      <p:sp>
        <p:nvSpPr>
          <p:cNvPr id="6" name="CustomShape 2">
            <a:extLst>
              <a:ext uri="{FF2B5EF4-FFF2-40B4-BE49-F238E27FC236}">
                <a16:creationId xmlns:a16="http://schemas.microsoft.com/office/drawing/2014/main" id="{89897C02-2809-4314-909E-71F96F1A1512}"/>
              </a:ext>
            </a:extLst>
          </p:cNvPr>
          <p:cNvSpPr/>
          <p:nvPr/>
        </p:nvSpPr>
        <p:spPr>
          <a:xfrm>
            <a:off x="0" y="2006364"/>
            <a:ext cx="7369765" cy="3630348"/>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t"/>
          <a:lstStyle/>
          <a:p>
            <a:pPr marL="914400" lvl="1" indent="-457200">
              <a:buFont typeface="Arial" panose="020B0604020202020204" pitchFamily="34" charset="0"/>
              <a:buChar char="•"/>
            </a:pPr>
            <a:r>
              <a:rPr lang="en-US" sz="2600" strike="noStrike" spc="-1" dirty="0">
                <a:solidFill>
                  <a:srgbClr val="002060"/>
                </a:solidFill>
                <a:ea typeface="Arial"/>
              </a:rPr>
              <a:t>What is MAD?</a:t>
            </a:r>
          </a:p>
          <a:p>
            <a:pPr marL="914400" lvl="1" indent="-457200">
              <a:buFont typeface="Arial" panose="020B0604020202020204" pitchFamily="34" charset="0"/>
              <a:buChar char="•"/>
            </a:pPr>
            <a:r>
              <a:rPr lang="en-US" sz="2600" strike="noStrike" spc="-1" dirty="0">
                <a:solidFill>
                  <a:srgbClr val="002060"/>
                </a:solidFill>
                <a:ea typeface="Arial"/>
              </a:rPr>
              <a:t>Main features</a:t>
            </a:r>
          </a:p>
          <a:p>
            <a:pPr marL="914400" lvl="1" indent="-457200">
              <a:buFont typeface="Arial" panose="020B0604020202020204" pitchFamily="34" charset="0"/>
              <a:buChar char="•"/>
            </a:pPr>
            <a:r>
              <a:rPr lang="en-US" sz="2600" strike="noStrike" spc="-1" dirty="0">
                <a:solidFill>
                  <a:srgbClr val="002060"/>
                </a:solidFill>
                <a:ea typeface="Arial"/>
              </a:rPr>
              <a:t>Challenges Encountered</a:t>
            </a:r>
          </a:p>
          <a:p>
            <a:pPr marL="914400" lvl="1" indent="-457200">
              <a:buFont typeface="Arial" panose="020B0604020202020204" pitchFamily="34" charset="0"/>
              <a:buChar char="•"/>
            </a:pPr>
            <a:r>
              <a:rPr lang="en-US" sz="2600" strike="noStrike" spc="-1" dirty="0">
                <a:solidFill>
                  <a:srgbClr val="002060"/>
                </a:solidFill>
                <a:ea typeface="Arial"/>
              </a:rPr>
              <a:t>New Risks</a:t>
            </a:r>
          </a:p>
          <a:p>
            <a:pPr marL="914400" lvl="1" indent="-457200">
              <a:buFont typeface="Arial" panose="020B0604020202020204" pitchFamily="34" charset="0"/>
              <a:buChar char="•"/>
            </a:pPr>
            <a:r>
              <a:rPr lang="en-US" sz="2600" strike="noStrike" spc="-1" dirty="0">
                <a:solidFill>
                  <a:srgbClr val="002060"/>
                </a:solidFill>
                <a:ea typeface="Arial"/>
              </a:rPr>
              <a:t>How to mitigate?</a:t>
            </a:r>
          </a:p>
          <a:p>
            <a:pPr marL="914400" lvl="1" indent="-457200">
              <a:buFont typeface="Arial" panose="020B0604020202020204" pitchFamily="34" charset="0"/>
              <a:buChar char="•"/>
            </a:pPr>
            <a:r>
              <a:rPr lang="en-US" sz="2600" strike="noStrike" spc="-1" dirty="0">
                <a:solidFill>
                  <a:srgbClr val="002060"/>
                </a:solidFill>
                <a:ea typeface="Arial"/>
              </a:rPr>
              <a:t>Integrations</a:t>
            </a:r>
          </a:p>
          <a:p>
            <a:pPr marL="914400" lvl="1" indent="-457200">
              <a:buFont typeface="Arial" panose="020B0604020202020204" pitchFamily="34" charset="0"/>
              <a:buChar char="•"/>
            </a:pPr>
            <a:r>
              <a:rPr lang="en-US" sz="2600" strike="noStrike" spc="-1" dirty="0">
                <a:solidFill>
                  <a:srgbClr val="002060"/>
                </a:solidFill>
                <a:ea typeface="Arial"/>
              </a:rPr>
              <a:t>Checkmarks</a:t>
            </a:r>
          </a:p>
          <a:p>
            <a:pPr marL="914400" lvl="1" indent="-457200">
              <a:buFont typeface="Arial" panose="020B0604020202020204" pitchFamily="34" charset="0"/>
              <a:buChar char="•"/>
            </a:pPr>
            <a:r>
              <a:rPr lang="en-US" sz="2600" strike="noStrike" spc="-1" dirty="0">
                <a:solidFill>
                  <a:srgbClr val="002060"/>
                </a:solidFill>
                <a:ea typeface="Arial"/>
              </a:rPr>
              <a:t>Q&amp;A</a:t>
            </a:r>
            <a:endParaRPr lang="pt-BR" sz="2600" spc="-1" dirty="0">
              <a:solidFill>
                <a:srgbClr val="002060"/>
              </a:solidFill>
              <a:ea typeface="Arial"/>
            </a:endParaRPr>
          </a:p>
          <a:p>
            <a:pPr marL="914400" lvl="1" indent="-457200">
              <a:buFont typeface="Arial" panose="020B0604020202020204" pitchFamily="34" charset="0"/>
              <a:buChar char="•"/>
            </a:pPr>
            <a:endParaRPr lang="pt-BR" sz="2600" spc="-1" dirty="0">
              <a:solidFill>
                <a:srgbClr val="002060"/>
              </a:solidFill>
            </a:endParaRPr>
          </a:p>
        </p:txBody>
      </p:sp>
      <p:cxnSp>
        <p:nvCxnSpPr>
          <p:cNvPr id="4" name="Conector reto 3">
            <a:extLst>
              <a:ext uri="{FF2B5EF4-FFF2-40B4-BE49-F238E27FC236}">
                <a16:creationId xmlns:a16="http://schemas.microsoft.com/office/drawing/2014/main" id="{E0B99C1A-753D-4449-9430-7F3CE2A57C05}"/>
              </a:ext>
            </a:extLst>
          </p:cNvPr>
          <p:cNvCxnSpPr>
            <a:cxnSpLocks/>
          </p:cNvCxnSpPr>
          <p:nvPr/>
        </p:nvCxnSpPr>
        <p:spPr>
          <a:xfrm>
            <a:off x="5717219" y="1553592"/>
            <a:ext cx="0" cy="45808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441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2777738" y="99329"/>
            <a:ext cx="6636523" cy="1107996"/>
          </a:xfrm>
          <a:prstGeom prst="rect">
            <a:avLst/>
          </a:prstGeom>
          <a:noFill/>
        </p:spPr>
        <p:txBody>
          <a:bodyPr wrap="square">
            <a:spAutoFit/>
          </a:bodyPr>
          <a:lstStyle/>
          <a:p>
            <a:pPr algn="ctr"/>
            <a:r>
              <a:rPr lang="pt-BR" sz="6600" b="1" dirty="0">
                <a:latin typeface="Oswald Medium" panose="00000600000000000000" pitchFamily="2" charset="0"/>
              </a:rPr>
              <a:t>WHAT IS MAD?</a:t>
            </a:r>
          </a:p>
        </p:txBody>
      </p:sp>
      <p:pic>
        <p:nvPicPr>
          <p:cNvPr id="2" name="Imagem 1" descr="Logotipo&#10;&#10;Descrição gerada automaticamente com confiança média">
            <a:extLst>
              <a:ext uri="{FF2B5EF4-FFF2-40B4-BE49-F238E27FC236}">
                <a16:creationId xmlns:a16="http://schemas.microsoft.com/office/drawing/2014/main" id="{997B7CBB-3160-CE98-C71B-89518E58C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82" y="7237165"/>
            <a:ext cx="1093734" cy="201277"/>
          </a:xfrm>
          <a:prstGeom prst="rect">
            <a:avLst/>
          </a:prstGeom>
        </p:spPr>
      </p:pic>
      <p:sp>
        <p:nvSpPr>
          <p:cNvPr id="7" name="CaixaDeTexto 6">
            <a:extLst>
              <a:ext uri="{FF2B5EF4-FFF2-40B4-BE49-F238E27FC236}">
                <a16:creationId xmlns:a16="http://schemas.microsoft.com/office/drawing/2014/main" id="{44A96CF7-94AA-9CB0-F5E1-2A3409A9557A}"/>
              </a:ext>
            </a:extLst>
          </p:cNvPr>
          <p:cNvSpPr txBox="1"/>
          <p:nvPr/>
        </p:nvSpPr>
        <p:spPr>
          <a:xfrm>
            <a:off x="2684673" y="1451058"/>
            <a:ext cx="8840062" cy="4524315"/>
          </a:xfrm>
          <a:prstGeom prst="rect">
            <a:avLst/>
          </a:prstGeom>
          <a:noFill/>
        </p:spPr>
        <p:txBody>
          <a:bodyPr wrap="square">
            <a:spAutoFit/>
          </a:bodyPr>
          <a:lstStyle>
            <a:defPPr>
              <a:defRPr lang="pt-BR"/>
            </a:defPPr>
            <a:lvl1pPr>
              <a:defRPr sz="3200">
                <a:latin typeface="Oswald Medium" panose="00000600000000000000" pitchFamily="2" charset="0"/>
              </a:defRPr>
            </a:lvl1pPr>
          </a:lstStyle>
          <a:p>
            <a:r>
              <a:rPr lang="en-US" dirty="0">
                <a:solidFill>
                  <a:srgbClr val="FA62A0"/>
                </a:solidFill>
              </a:rPr>
              <a:t>Modern application development</a:t>
            </a:r>
            <a:r>
              <a:rPr lang="en-US" dirty="0"/>
              <a:t> is an approach that enables you to </a:t>
            </a:r>
            <a:r>
              <a:rPr lang="en-US" dirty="0">
                <a:solidFill>
                  <a:srgbClr val="FA62A0"/>
                </a:solidFill>
              </a:rPr>
              <a:t>innovate rapidly</a:t>
            </a:r>
            <a:r>
              <a:rPr lang="en-US" dirty="0"/>
              <a:t> by using cloud-native architectures with loosely coupled microservices, managed databases, AI, DevOps support, and built-in monitoring.</a:t>
            </a:r>
          </a:p>
          <a:p>
            <a:endParaRPr lang="en-US" dirty="0"/>
          </a:p>
          <a:p>
            <a:r>
              <a:rPr lang="en-US" dirty="0"/>
              <a:t>Subsequently modern applications use </a:t>
            </a:r>
            <a:r>
              <a:rPr lang="en-US" dirty="0">
                <a:solidFill>
                  <a:srgbClr val="FA62A0"/>
                </a:solidFill>
              </a:rPr>
              <a:t>continuous integration and delivery (CI/CD) technologies</a:t>
            </a:r>
            <a:r>
              <a:rPr lang="en-US" dirty="0"/>
              <a:t> and processes to improve system reliability.</a:t>
            </a:r>
            <a:endParaRPr lang="pt-BR" dirty="0"/>
          </a:p>
        </p:txBody>
      </p:sp>
    </p:spTree>
    <p:extLst>
      <p:ext uri="{BB962C8B-B14F-4D97-AF65-F5344CB8AC3E}">
        <p14:creationId xmlns:p14="http://schemas.microsoft.com/office/powerpoint/2010/main" val="2966749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2777738" y="99329"/>
            <a:ext cx="6636523" cy="1107996"/>
          </a:xfrm>
          <a:prstGeom prst="rect">
            <a:avLst/>
          </a:prstGeom>
          <a:noFill/>
        </p:spPr>
        <p:txBody>
          <a:bodyPr wrap="square">
            <a:spAutoFit/>
          </a:bodyPr>
          <a:lstStyle/>
          <a:p>
            <a:pPr algn="ctr"/>
            <a:r>
              <a:rPr lang="pt-BR" sz="6600" b="1" dirty="0">
                <a:latin typeface="Oswald Medium" panose="00000600000000000000" pitchFamily="2" charset="0"/>
              </a:rPr>
              <a:t>WHAT IS MAD?</a:t>
            </a:r>
          </a:p>
        </p:txBody>
      </p:sp>
      <p:sp>
        <p:nvSpPr>
          <p:cNvPr id="4" name="CaixaDeTexto 3">
            <a:extLst>
              <a:ext uri="{FF2B5EF4-FFF2-40B4-BE49-F238E27FC236}">
                <a16:creationId xmlns:a16="http://schemas.microsoft.com/office/drawing/2014/main" id="{DAB7DA7D-FF2C-A7C6-31BF-A75CD7C6246B}"/>
              </a:ext>
            </a:extLst>
          </p:cNvPr>
          <p:cNvSpPr txBox="1"/>
          <p:nvPr/>
        </p:nvSpPr>
        <p:spPr>
          <a:xfrm>
            <a:off x="2425806" y="1562497"/>
            <a:ext cx="2582566" cy="738664"/>
          </a:xfrm>
          <a:prstGeom prst="rect">
            <a:avLst/>
          </a:prstGeom>
          <a:noFill/>
        </p:spPr>
        <p:txBody>
          <a:bodyPr wrap="none" rtlCol="0">
            <a:spAutoFit/>
          </a:bodyPr>
          <a:lstStyle/>
          <a:p>
            <a:pPr marL="285750" indent="-285750">
              <a:buFont typeface="Arial" panose="020B0604020202020204" pitchFamily="34" charset="0"/>
              <a:buChar char="•"/>
            </a:pPr>
            <a:r>
              <a:rPr lang="pt-BR" sz="1400" dirty="0" err="1"/>
              <a:t>Rigid</a:t>
            </a:r>
            <a:r>
              <a:rPr lang="pt-BR" sz="1400" dirty="0"/>
              <a:t> </a:t>
            </a:r>
            <a:r>
              <a:rPr lang="pt-BR" sz="1400" dirty="0" err="1"/>
              <a:t>Structures</a:t>
            </a:r>
            <a:endParaRPr lang="pt-BR" sz="1400" dirty="0"/>
          </a:p>
          <a:p>
            <a:pPr marL="285750" indent="-285750">
              <a:buFont typeface="Arial" panose="020B0604020202020204" pitchFamily="34" charset="0"/>
              <a:buChar char="•"/>
            </a:pPr>
            <a:r>
              <a:rPr lang="pt-BR" sz="1400" dirty="0" err="1"/>
              <a:t>transitional</a:t>
            </a:r>
            <a:r>
              <a:rPr lang="pt-BR" sz="1400" dirty="0"/>
              <a:t> models</a:t>
            </a:r>
          </a:p>
          <a:p>
            <a:pPr marL="285750" indent="-285750">
              <a:buFont typeface="Arial" panose="020B0604020202020204" pitchFamily="34" charset="0"/>
              <a:buChar char="•"/>
            </a:pPr>
            <a:r>
              <a:rPr lang="pt-BR" sz="1400" dirty="0" err="1"/>
              <a:t>Client</a:t>
            </a:r>
            <a:r>
              <a:rPr lang="pt-BR" sz="1400" dirty="0"/>
              <a:t>/Server </a:t>
            </a:r>
            <a:r>
              <a:rPr lang="pt-BR" sz="1400" dirty="0" err="1"/>
              <a:t>Architecture</a:t>
            </a:r>
            <a:endParaRPr lang="pt-BR" sz="1400" dirty="0"/>
          </a:p>
        </p:txBody>
      </p:sp>
      <p:sp>
        <p:nvSpPr>
          <p:cNvPr id="6" name="CaixaDeTexto 5">
            <a:extLst>
              <a:ext uri="{FF2B5EF4-FFF2-40B4-BE49-F238E27FC236}">
                <a16:creationId xmlns:a16="http://schemas.microsoft.com/office/drawing/2014/main" id="{9005624F-A50F-C79F-141D-E7C50C5275F1}"/>
              </a:ext>
            </a:extLst>
          </p:cNvPr>
          <p:cNvSpPr txBox="1"/>
          <p:nvPr/>
        </p:nvSpPr>
        <p:spPr>
          <a:xfrm>
            <a:off x="8231444" y="1297869"/>
            <a:ext cx="1832553" cy="1384995"/>
          </a:xfrm>
          <a:prstGeom prst="rect">
            <a:avLst/>
          </a:prstGeom>
          <a:noFill/>
        </p:spPr>
        <p:txBody>
          <a:bodyPr wrap="none" rtlCol="0">
            <a:spAutoFit/>
          </a:bodyPr>
          <a:lstStyle/>
          <a:p>
            <a:pPr marL="285750" indent="-285750">
              <a:buFont typeface="Arial" panose="020B0604020202020204" pitchFamily="34" charset="0"/>
              <a:buChar char="•"/>
            </a:pPr>
            <a:r>
              <a:rPr lang="pt-BR" sz="1400" dirty="0" err="1"/>
              <a:t>Hybrid</a:t>
            </a:r>
            <a:endParaRPr lang="pt-BR" sz="1400" dirty="0"/>
          </a:p>
          <a:p>
            <a:pPr marL="285750" indent="-285750">
              <a:buFont typeface="Arial" panose="020B0604020202020204" pitchFamily="34" charset="0"/>
              <a:buChar char="•"/>
            </a:pPr>
            <a:r>
              <a:rPr lang="pt-BR" sz="1400" dirty="0" err="1"/>
              <a:t>Flexible</a:t>
            </a:r>
            <a:endParaRPr lang="pt-BR" sz="1400" dirty="0"/>
          </a:p>
          <a:p>
            <a:pPr marL="285750" indent="-285750">
              <a:buFont typeface="Arial" panose="020B0604020202020204" pitchFamily="34" charset="0"/>
              <a:buChar char="•"/>
            </a:pPr>
            <a:r>
              <a:rPr lang="pt-BR" sz="1400" dirty="0"/>
              <a:t>Digital</a:t>
            </a:r>
          </a:p>
          <a:p>
            <a:pPr marL="285750" indent="-285750">
              <a:buFont typeface="Arial" panose="020B0604020202020204" pitchFamily="34" charset="0"/>
              <a:buChar char="•"/>
            </a:pPr>
            <a:r>
              <a:rPr lang="pt-BR" sz="1400" dirty="0" err="1"/>
              <a:t>Multiple</a:t>
            </a:r>
            <a:r>
              <a:rPr lang="pt-BR" sz="1400" dirty="0"/>
              <a:t> Devices</a:t>
            </a:r>
          </a:p>
          <a:p>
            <a:pPr marL="285750" indent="-285750">
              <a:buFont typeface="Arial" panose="020B0604020202020204" pitchFamily="34" charset="0"/>
              <a:buChar char="•"/>
            </a:pPr>
            <a:r>
              <a:rPr lang="pt-BR" sz="1400" dirty="0"/>
              <a:t>timing</a:t>
            </a:r>
          </a:p>
          <a:p>
            <a:pPr marL="285750" indent="-285750">
              <a:buFont typeface="Arial" panose="020B0604020202020204" pitchFamily="34" charset="0"/>
              <a:buChar char="•"/>
            </a:pPr>
            <a:r>
              <a:rPr lang="pt-BR" sz="1400" dirty="0" err="1"/>
              <a:t>Legalization</a:t>
            </a:r>
            <a:endParaRPr lang="pt-BR" sz="1400" dirty="0"/>
          </a:p>
        </p:txBody>
      </p:sp>
      <p:grpSp>
        <p:nvGrpSpPr>
          <p:cNvPr id="15" name="Group 2">
            <a:extLst>
              <a:ext uri="{FF2B5EF4-FFF2-40B4-BE49-F238E27FC236}">
                <a16:creationId xmlns:a16="http://schemas.microsoft.com/office/drawing/2014/main" id="{982A8F94-463D-16EA-7A8A-9AAB25EC3CC4}"/>
              </a:ext>
            </a:extLst>
          </p:cNvPr>
          <p:cNvGrpSpPr/>
          <p:nvPr/>
        </p:nvGrpSpPr>
        <p:grpSpPr>
          <a:xfrm>
            <a:off x="1548007" y="2828279"/>
            <a:ext cx="3161824" cy="3039522"/>
            <a:chOff x="866514" y="2695630"/>
            <a:chExt cx="3161824" cy="3039522"/>
          </a:xfrm>
        </p:grpSpPr>
        <p:sp>
          <p:nvSpPr>
            <p:cNvPr id="17" name="Freeform 416">
              <a:extLst>
                <a:ext uri="{FF2B5EF4-FFF2-40B4-BE49-F238E27FC236}">
                  <a16:creationId xmlns:a16="http://schemas.microsoft.com/office/drawing/2014/main" id="{DF583C73-58C9-CDD9-6D4E-15BD6B1CDD52}"/>
                </a:ext>
              </a:extLst>
            </p:cNvPr>
            <p:cNvSpPr/>
            <p:nvPr/>
          </p:nvSpPr>
          <p:spPr>
            <a:xfrm>
              <a:off x="866514" y="3710519"/>
              <a:ext cx="778192" cy="806386"/>
            </a:xfrm>
            <a:custGeom>
              <a:avLst/>
              <a:gdLst>
                <a:gd name="connsiteX0" fmla="*/ 0 w 778192"/>
                <a:gd name="connsiteY0" fmla="*/ 403193 h 806386"/>
                <a:gd name="connsiteX1" fmla="*/ 389096 w 778192"/>
                <a:gd name="connsiteY1" fmla="*/ 0 h 806386"/>
                <a:gd name="connsiteX2" fmla="*/ 778193 w 778192"/>
                <a:gd name="connsiteY2" fmla="*/ 403193 h 806386"/>
                <a:gd name="connsiteX3" fmla="*/ 389096 w 778192"/>
                <a:gd name="connsiteY3" fmla="*/ 806386 h 806386"/>
                <a:gd name="connsiteX4" fmla="*/ 0 w 778192"/>
                <a:gd name="connsiteY4" fmla="*/ 403193 h 806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192" h="806386">
                  <a:moveTo>
                    <a:pt x="0" y="403193"/>
                  </a:moveTo>
                  <a:cubicBezTo>
                    <a:pt x="0" y="180499"/>
                    <a:pt x="174212" y="0"/>
                    <a:pt x="389096" y="0"/>
                  </a:cubicBezTo>
                  <a:cubicBezTo>
                    <a:pt x="603980" y="0"/>
                    <a:pt x="778193" y="180499"/>
                    <a:pt x="778193" y="403193"/>
                  </a:cubicBezTo>
                  <a:cubicBezTo>
                    <a:pt x="778193" y="625888"/>
                    <a:pt x="603980" y="806386"/>
                    <a:pt x="389096" y="806386"/>
                  </a:cubicBezTo>
                  <a:cubicBezTo>
                    <a:pt x="174212" y="806386"/>
                    <a:pt x="0" y="625888"/>
                    <a:pt x="0" y="403193"/>
                  </a:cubicBezTo>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8" name="Freeform 417">
              <a:extLst>
                <a:ext uri="{FF2B5EF4-FFF2-40B4-BE49-F238E27FC236}">
                  <a16:creationId xmlns:a16="http://schemas.microsoft.com/office/drawing/2014/main" id="{FBE8D35F-54BB-4E6F-1B6B-5045FC619587}"/>
                </a:ext>
              </a:extLst>
            </p:cNvPr>
            <p:cNvSpPr/>
            <p:nvPr/>
          </p:nvSpPr>
          <p:spPr>
            <a:xfrm>
              <a:off x="1076350" y="3950739"/>
              <a:ext cx="358616" cy="326136"/>
            </a:xfrm>
            <a:custGeom>
              <a:avLst/>
              <a:gdLst>
                <a:gd name="connsiteX0" fmla="*/ 80486 w 358616"/>
                <a:gd name="connsiteY0" fmla="*/ 263366 h 326136"/>
                <a:gd name="connsiteX1" fmla="*/ 240411 w 358616"/>
                <a:gd name="connsiteY1" fmla="*/ 263366 h 326136"/>
                <a:gd name="connsiteX2" fmla="*/ 290703 w 358616"/>
                <a:gd name="connsiteY2" fmla="*/ 263366 h 326136"/>
                <a:gd name="connsiteX3" fmla="*/ 358521 w 358616"/>
                <a:gd name="connsiteY3" fmla="*/ 263366 h 326136"/>
                <a:gd name="connsiteX4" fmla="*/ 0 w 358616"/>
                <a:gd name="connsiteY4" fmla="*/ 263366 h 326136"/>
                <a:gd name="connsiteX5" fmla="*/ 23241 w 358616"/>
                <a:gd name="connsiteY5" fmla="*/ 263366 h 326136"/>
                <a:gd name="connsiteX6" fmla="*/ 197072 w 358616"/>
                <a:gd name="connsiteY6" fmla="*/ 326136 h 326136"/>
                <a:gd name="connsiteX7" fmla="*/ 242602 w 358616"/>
                <a:gd name="connsiteY7" fmla="*/ 326136 h 326136"/>
                <a:gd name="connsiteX8" fmla="*/ 0 w 358616"/>
                <a:gd name="connsiteY8" fmla="*/ 326136 h 326136"/>
                <a:gd name="connsiteX9" fmla="*/ 149923 w 358616"/>
                <a:gd name="connsiteY9" fmla="*/ 326136 h 326136"/>
                <a:gd name="connsiteX10" fmla="*/ 173260 w 358616"/>
                <a:gd name="connsiteY10" fmla="*/ 206216 h 326136"/>
                <a:gd name="connsiteX11" fmla="*/ 198692 w 358616"/>
                <a:gd name="connsiteY11" fmla="*/ 206216 h 326136"/>
                <a:gd name="connsiteX12" fmla="*/ 259080 w 358616"/>
                <a:gd name="connsiteY12" fmla="*/ 206216 h 326136"/>
                <a:gd name="connsiteX13" fmla="*/ 358616 w 358616"/>
                <a:gd name="connsiteY13" fmla="*/ 206216 h 326136"/>
                <a:gd name="connsiteX14" fmla="*/ 95 w 358616"/>
                <a:gd name="connsiteY14" fmla="*/ 206216 h 326136"/>
                <a:gd name="connsiteX15" fmla="*/ 125063 w 358616"/>
                <a:gd name="connsiteY15" fmla="*/ 206216 h 326136"/>
                <a:gd name="connsiteX16" fmla="*/ 141446 w 358616"/>
                <a:gd name="connsiteY16" fmla="*/ 123539 h 326136"/>
                <a:gd name="connsiteX17" fmla="*/ 204978 w 358616"/>
                <a:gd name="connsiteY17" fmla="*/ 0 h 326136"/>
                <a:gd name="connsiteX18" fmla="*/ 97155 w 358616"/>
                <a:gd name="connsiteY18" fmla="*/ 123539 h 326136"/>
                <a:gd name="connsiteX19" fmla="*/ 26194 w 358616"/>
                <a:gd name="connsiteY19" fmla="*/ 61817 h 326136"/>
                <a:gd name="connsiteX20" fmla="*/ 97155 w 358616"/>
                <a:gd name="connsiteY20" fmla="*/ 95 h 326136"/>
                <a:gd name="connsiteX21" fmla="*/ 251650 w 358616"/>
                <a:gd name="connsiteY21" fmla="*/ 123635 h 326136"/>
                <a:gd name="connsiteX22" fmla="*/ 322517 w 358616"/>
                <a:gd name="connsiteY22" fmla="*/ 61913 h 326136"/>
                <a:gd name="connsiteX23" fmla="*/ 251650 w 358616"/>
                <a:gd name="connsiteY23" fmla="*/ 191 h 32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8616" h="326136">
                  <a:moveTo>
                    <a:pt x="80486" y="263366"/>
                  </a:moveTo>
                  <a:lnTo>
                    <a:pt x="240411" y="263366"/>
                  </a:lnTo>
                  <a:moveTo>
                    <a:pt x="290703" y="263366"/>
                  </a:moveTo>
                  <a:lnTo>
                    <a:pt x="358521" y="263366"/>
                  </a:lnTo>
                  <a:moveTo>
                    <a:pt x="0" y="263366"/>
                  </a:moveTo>
                  <a:lnTo>
                    <a:pt x="23241" y="263366"/>
                  </a:lnTo>
                  <a:moveTo>
                    <a:pt x="197072" y="326136"/>
                  </a:moveTo>
                  <a:lnTo>
                    <a:pt x="242602" y="326136"/>
                  </a:lnTo>
                  <a:moveTo>
                    <a:pt x="0" y="326136"/>
                  </a:moveTo>
                  <a:lnTo>
                    <a:pt x="149923" y="326136"/>
                  </a:lnTo>
                  <a:moveTo>
                    <a:pt x="173260" y="206216"/>
                  </a:moveTo>
                  <a:lnTo>
                    <a:pt x="198692" y="206216"/>
                  </a:lnTo>
                  <a:moveTo>
                    <a:pt x="259080" y="206216"/>
                  </a:moveTo>
                  <a:lnTo>
                    <a:pt x="358616" y="206216"/>
                  </a:lnTo>
                  <a:moveTo>
                    <a:pt x="95" y="206216"/>
                  </a:moveTo>
                  <a:lnTo>
                    <a:pt x="125063" y="206216"/>
                  </a:lnTo>
                  <a:moveTo>
                    <a:pt x="141446" y="123539"/>
                  </a:moveTo>
                  <a:lnTo>
                    <a:pt x="204978" y="0"/>
                  </a:lnTo>
                  <a:moveTo>
                    <a:pt x="97155" y="123539"/>
                  </a:moveTo>
                  <a:lnTo>
                    <a:pt x="26194" y="61817"/>
                  </a:lnTo>
                  <a:lnTo>
                    <a:pt x="97155" y="95"/>
                  </a:lnTo>
                  <a:moveTo>
                    <a:pt x="251650" y="123635"/>
                  </a:moveTo>
                  <a:lnTo>
                    <a:pt x="322517" y="61913"/>
                  </a:lnTo>
                  <a:lnTo>
                    <a:pt x="251650" y="191"/>
                  </a:lnTo>
                </a:path>
              </a:pathLst>
            </a:custGeom>
            <a:noFill/>
            <a:ln w="14288" cap="rnd">
              <a:solidFill>
                <a:srgbClr val="1B2C7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19" name="Freeform 418">
              <a:extLst>
                <a:ext uri="{FF2B5EF4-FFF2-40B4-BE49-F238E27FC236}">
                  <a16:creationId xmlns:a16="http://schemas.microsoft.com/office/drawing/2014/main" id="{BB5DA760-69A9-0D37-83AD-657805A8E534}"/>
                </a:ext>
              </a:extLst>
            </p:cNvPr>
            <p:cNvSpPr/>
            <p:nvPr/>
          </p:nvSpPr>
          <p:spPr>
            <a:xfrm>
              <a:off x="2242782" y="2776878"/>
              <a:ext cx="1785556" cy="587597"/>
            </a:xfrm>
            <a:custGeom>
              <a:avLst/>
              <a:gdLst>
                <a:gd name="connsiteX0" fmla="*/ 0 w 1785556"/>
                <a:gd name="connsiteY0" fmla="*/ 0 h 587597"/>
                <a:gd name="connsiteX1" fmla="*/ 1785556 w 1785556"/>
                <a:gd name="connsiteY1" fmla="*/ 0 h 587597"/>
                <a:gd name="connsiteX2" fmla="*/ 1785556 w 1785556"/>
                <a:gd name="connsiteY2" fmla="*/ 587597 h 587597"/>
                <a:gd name="connsiteX3" fmla="*/ 0 w 1785556"/>
                <a:gd name="connsiteY3" fmla="*/ 587597 h 587597"/>
              </a:gdLst>
              <a:ahLst/>
              <a:cxnLst>
                <a:cxn ang="0">
                  <a:pos x="connsiteX0" y="connsiteY0"/>
                </a:cxn>
                <a:cxn ang="0">
                  <a:pos x="connsiteX1" y="connsiteY1"/>
                </a:cxn>
                <a:cxn ang="0">
                  <a:pos x="connsiteX2" y="connsiteY2"/>
                </a:cxn>
                <a:cxn ang="0">
                  <a:pos x="connsiteX3" y="connsiteY3"/>
                </a:cxn>
              </a:cxnLst>
              <a:rect l="l" t="t" r="r" b="b"/>
              <a:pathLst>
                <a:path w="1785556" h="587597">
                  <a:moveTo>
                    <a:pt x="0" y="0"/>
                  </a:moveTo>
                  <a:lnTo>
                    <a:pt x="1785556" y="0"/>
                  </a:lnTo>
                  <a:lnTo>
                    <a:pt x="1785556" y="587597"/>
                  </a:lnTo>
                  <a:lnTo>
                    <a:pt x="0" y="587597"/>
                  </a:lnTo>
                  <a:close/>
                </a:path>
              </a:pathLst>
            </a:custGeom>
            <a:solidFill>
              <a:srgbClr val="1C2B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0" name="Freeform 420">
              <a:extLst>
                <a:ext uri="{FF2B5EF4-FFF2-40B4-BE49-F238E27FC236}">
                  <a16:creationId xmlns:a16="http://schemas.microsoft.com/office/drawing/2014/main" id="{6F582C9D-38A5-4B7B-704B-A153F0204FD5}"/>
                </a:ext>
              </a:extLst>
            </p:cNvPr>
            <p:cNvSpPr/>
            <p:nvPr/>
          </p:nvSpPr>
          <p:spPr>
            <a:xfrm>
              <a:off x="2699981" y="2695630"/>
              <a:ext cx="748474" cy="749998"/>
            </a:xfrm>
            <a:custGeom>
              <a:avLst/>
              <a:gdLst>
                <a:gd name="connsiteX0" fmla="*/ 0 w 748474"/>
                <a:gd name="connsiteY0" fmla="*/ 374999 h 749998"/>
                <a:gd name="connsiteX1" fmla="*/ 374237 w 748474"/>
                <a:gd name="connsiteY1" fmla="*/ 0 h 749998"/>
                <a:gd name="connsiteX2" fmla="*/ 748475 w 748474"/>
                <a:gd name="connsiteY2" fmla="*/ 374999 h 749998"/>
                <a:gd name="connsiteX3" fmla="*/ 374237 w 748474"/>
                <a:gd name="connsiteY3" fmla="*/ 749999 h 749998"/>
                <a:gd name="connsiteX4" fmla="*/ 0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0" y="374999"/>
                  </a:moveTo>
                  <a:cubicBezTo>
                    <a:pt x="0" y="167926"/>
                    <a:pt x="167545" y="0"/>
                    <a:pt x="374237" y="0"/>
                  </a:cubicBezTo>
                  <a:cubicBezTo>
                    <a:pt x="580930" y="0"/>
                    <a:pt x="748475" y="167926"/>
                    <a:pt x="748475" y="374999"/>
                  </a:cubicBezTo>
                  <a:cubicBezTo>
                    <a:pt x="748475" y="582073"/>
                    <a:pt x="580930" y="749999"/>
                    <a:pt x="374237" y="749999"/>
                  </a:cubicBezTo>
                  <a:cubicBezTo>
                    <a:pt x="167545" y="749999"/>
                    <a:pt x="0" y="582073"/>
                    <a:pt x="0" y="374999"/>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2" name="Freeform 421">
              <a:extLst>
                <a:ext uri="{FF2B5EF4-FFF2-40B4-BE49-F238E27FC236}">
                  <a16:creationId xmlns:a16="http://schemas.microsoft.com/office/drawing/2014/main" id="{DA7E189E-B4BF-2ED8-60E4-74F217D908DB}"/>
                </a:ext>
              </a:extLst>
            </p:cNvPr>
            <p:cNvSpPr/>
            <p:nvPr/>
          </p:nvSpPr>
          <p:spPr>
            <a:xfrm>
              <a:off x="2699981" y="2695630"/>
              <a:ext cx="748474" cy="749998"/>
            </a:xfrm>
            <a:custGeom>
              <a:avLst/>
              <a:gdLst>
                <a:gd name="connsiteX0" fmla="*/ 748475 w 748474"/>
                <a:gd name="connsiteY0" fmla="*/ 374999 h 749998"/>
                <a:gd name="connsiteX1" fmla="*/ 374237 w 748474"/>
                <a:gd name="connsiteY1" fmla="*/ 749999 h 749998"/>
                <a:gd name="connsiteX2" fmla="*/ 0 w 748474"/>
                <a:gd name="connsiteY2" fmla="*/ 374999 h 749998"/>
                <a:gd name="connsiteX3" fmla="*/ 374237 w 748474"/>
                <a:gd name="connsiteY3" fmla="*/ 0 h 749998"/>
                <a:gd name="connsiteX4" fmla="*/ 748475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748475" y="374999"/>
                  </a:moveTo>
                  <a:cubicBezTo>
                    <a:pt x="748475" y="582106"/>
                    <a:pt x="580923" y="749999"/>
                    <a:pt x="374237" y="749999"/>
                  </a:cubicBezTo>
                  <a:cubicBezTo>
                    <a:pt x="167552" y="749999"/>
                    <a:pt x="0" y="582106"/>
                    <a:pt x="0" y="374999"/>
                  </a:cubicBezTo>
                  <a:cubicBezTo>
                    <a:pt x="0" y="167893"/>
                    <a:pt x="167552" y="0"/>
                    <a:pt x="374237" y="0"/>
                  </a:cubicBezTo>
                  <a:cubicBezTo>
                    <a:pt x="580923" y="0"/>
                    <a:pt x="748475" y="167893"/>
                    <a:pt x="748475" y="374999"/>
                  </a:cubicBezTo>
                  <a:close/>
                </a:path>
              </a:pathLst>
            </a:custGeom>
            <a:noFill/>
            <a:ln w="11430" cap="flat">
              <a:solidFill>
                <a:srgbClr val="1C2B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3" name="Freeform 433">
              <a:extLst>
                <a:ext uri="{FF2B5EF4-FFF2-40B4-BE49-F238E27FC236}">
                  <a16:creationId xmlns:a16="http://schemas.microsoft.com/office/drawing/2014/main" id="{AFF22AE4-4777-3D08-C925-D2FCDF017122}"/>
                </a:ext>
              </a:extLst>
            </p:cNvPr>
            <p:cNvSpPr/>
            <p:nvPr/>
          </p:nvSpPr>
          <p:spPr>
            <a:xfrm>
              <a:off x="3545706" y="2940041"/>
              <a:ext cx="261175" cy="261175"/>
            </a:xfrm>
            <a:custGeom>
              <a:avLst/>
              <a:gdLst>
                <a:gd name="connsiteX0" fmla="*/ 130588 w 261175"/>
                <a:gd name="connsiteY0" fmla="*/ 53530 h 261175"/>
                <a:gd name="connsiteX1" fmla="*/ 207645 w 261175"/>
                <a:gd name="connsiteY1" fmla="*/ 130588 h 261175"/>
                <a:gd name="connsiteX2" fmla="*/ 130588 w 261175"/>
                <a:gd name="connsiteY2" fmla="*/ 207645 h 261175"/>
                <a:gd name="connsiteX3" fmla="*/ 53530 w 261175"/>
                <a:gd name="connsiteY3" fmla="*/ 130588 h 261175"/>
                <a:gd name="connsiteX4" fmla="*/ 130588 w 261175"/>
                <a:gd name="connsiteY4" fmla="*/ 53530 h 261175"/>
                <a:gd name="connsiteX5" fmla="*/ 130588 w 261175"/>
                <a:gd name="connsiteY5" fmla="*/ 261175 h 261175"/>
                <a:gd name="connsiteX6" fmla="*/ 261176 w 261175"/>
                <a:gd name="connsiteY6" fmla="*/ 130588 h 261175"/>
                <a:gd name="connsiteX7" fmla="*/ 130588 w 261175"/>
                <a:gd name="connsiteY7" fmla="*/ 0 h 261175"/>
                <a:gd name="connsiteX8" fmla="*/ 0 w 261175"/>
                <a:gd name="connsiteY8" fmla="*/ 130588 h 261175"/>
                <a:gd name="connsiteX9" fmla="*/ 130588 w 261175"/>
                <a:gd name="connsiteY9" fmla="*/ 261175 h 2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175" h="261175">
                  <a:moveTo>
                    <a:pt x="130588" y="53530"/>
                  </a:moveTo>
                  <a:cubicBezTo>
                    <a:pt x="174117" y="53530"/>
                    <a:pt x="207645" y="90392"/>
                    <a:pt x="207645" y="130588"/>
                  </a:cubicBezTo>
                  <a:cubicBezTo>
                    <a:pt x="207645" y="170783"/>
                    <a:pt x="170783" y="207645"/>
                    <a:pt x="130588" y="207645"/>
                  </a:cubicBezTo>
                  <a:cubicBezTo>
                    <a:pt x="90392" y="207645"/>
                    <a:pt x="53530" y="170783"/>
                    <a:pt x="53530" y="130588"/>
                  </a:cubicBezTo>
                  <a:cubicBezTo>
                    <a:pt x="53530" y="90392"/>
                    <a:pt x="87059" y="53530"/>
                    <a:pt x="130588" y="53530"/>
                  </a:cubicBezTo>
                  <a:moveTo>
                    <a:pt x="130588" y="261175"/>
                  </a:moveTo>
                  <a:cubicBezTo>
                    <a:pt x="204311" y="261175"/>
                    <a:pt x="261176" y="200882"/>
                    <a:pt x="261176" y="130588"/>
                  </a:cubicBezTo>
                  <a:cubicBezTo>
                    <a:pt x="261176" y="60293"/>
                    <a:pt x="200882" y="0"/>
                    <a:pt x="130588" y="0"/>
                  </a:cubicBezTo>
                  <a:cubicBezTo>
                    <a:pt x="60293" y="0"/>
                    <a:pt x="0" y="60293"/>
                    <a:pt x="0" y="130588"/>
                  </a:cubicBezTo>
                  <a:cubicBezTo>
                    <a:pt x="0" y="200882"/>
                    <a:pt x="60293" y="261175"/>
                    <a:pt x="130588" y="261175"/>
                  </a:cubicBezTo>
                </a:path>
              </a:pathLst>
            </a:custGeom>
            <a:solidFill>
              <a:srgbClr val="109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4" name="Freeform 434">
              <a:extLst>
                <a:ext uri="{FF2B5EF4-FFF2-40B4-BE49-F238E27FC236}">
                  <a16:creationId xmlns:a16="http://schemas.microsoft.com/office/drawing/2014/main" id="{3243698A-AC9E-BF31-057B-366751C057AD}"/>
                </a:ext>
              </a:extLst>
            </p:cNvPr>
            <p:cNvSpPr/>
            <p:nvPr/>
          </p:nvSpPr>
          <p:spPr>
            <a:xfrm>
              <a:off x="2894958" y="2907656"/>
              <a:ext cx="358616" cy="326135"/>
            </a:xfrm>
            <a:custGeom>
              <a:avLst/>
              <a:gdLst>
                <a:gd name="connsiteX0" fmla="*/ 80486 w 358616"/>
                <a:gd name="connsiteY0" fmla="*/ 263366 h 326135"/>
                <a:gd name="connsiteX1" fmla="*/ 240411 w 358616"/>
                <a:gd name="connsiteY1" fmla="*/ 263366 h 326135"/>
                <a:gd name="connsiteX2" fmla="*/ 290703 w 358616"/>
                <a:gd name="connsiteY2" fmla="*/ 263366 h 326135"/>
                <a:gd name="connsiteX3" fmla="*/ 358521 w 358616"/>
                <a:gd name="connsiteY3" fmla="*/ 263366 h 326135"/>
                <a:gd name="connsiteX4" fmla="*/ 0 w 358616"/>
                <a:gd name="connsiteY4" fmla="*/ 263366 h 326135"/>
                <a:gd name="connsiteX5" fmla="*/ 23241 w 358616"/>
                <a:gd name="connsiteY5" fmla="*/ 263366 h 326135"/>
                <a:gd name="connsiteX6" fmla="*/ 197072 w 358616"/>
                <a:gd name="connsiteY6" fmla="*/ 326136 h 326135"/>
                <a:gd name="connsiteX7" fmla="*/ 242602 w 358616"/>
                <a:gd name="connsiteY7" fmla="*/ 326136 h 326135"/>
                <a:gd name="connsiteX8" fmla="*/ 0 w 358616"/>
                <a:gd name="connsiteY8" fmla="*/ 326136 h 326135"/>
                <a:gd name="connsiteX9" fmla="*/ 149924 w 358616"/>
                <a:gd name="connsiteY9" fmla="*/ 326136 h 326135"/>
                <a:gd name="connsiteX10" fmla="*/ 173260 w 358616"/>
                <a:gd name="connsiteY10" fmla="*/ 206216 h 326135"/>
                <a:gd name="connsiteX11" fmla="*/ 198692 w 358616"/>
                <a:gd name="connsiteY11" fmla="*/ 206216 h 326135"/>
                <a:gd name="connsiteX12" fmla="*/ 259080 w 358616"/>
                <a:gd name="connsiteY12" fmla="*/ 206216 h 326135"/>
                <a:gd name="connsiteX13" fmla="*/ 358616 w 358616"/>
                <a:gd name="connsiteY13" fmla="*/ 206216 h 326135"/>
                <a:gd name="connsiteX14" fmla="*/ 95 w 358616"/>
                <a:gd name="connsiteY14" fmla="*/ 206216 h 326135"/>
                <a:gd name="connsiteX15" fmla="*/ 125063 w 358616"/>
                <a:gd name="connsiteY15" fmla="*/ 206216 h 326135"/>
                <a:gd name="connsiteX16" fmla="*/ 141446 w 358616"/>
                <a:gd name="connsiteY16" fmla="*/ 123539 h 326135"/>
                <a:gd name="connsiteX17" fmla="*/ 204978 w 358616"/>
                <a:gd name="connsiteY17" fmla="*/ 0 h 326135"/>
                <a:gd name="connsiteX18" fmla="*/ 97155 w 358616"/>
                <a:gd name="connsiteY18" fmla="*/ 123539 h 326135"/>
                <a:gd name="connsiteX19" fmla="*/ 26194 w 358616"/>
                <a:gd name="connsiteY19" fmla="*/ 61817 h 326135"/>
                <a:gd name="connsiteX20" fmla="*/ 97155 w 358616"/>
                <a:gd name="connsiteY20" fmla="*/ 95 h 326135"/>
                <a:gd name="connsiteX21" fmla="*/ 251651 w 358616"/>
                <a:gd name="connsiteY21" fmla="*/ 123634 h 326135"/>
                <a:gd name="connsiteX22" fmla="*/ 322517 w 358616"/>
                <a:gd name="connsiteY22" fmla="*/ 61913 h 326135"/>
                <a:gd name="connsiteX23" fmla="*/ 251651 w 358616"/>
                <a:gd name="connsiteY23" fmla="*/ 19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8616" h="326135">
                  <a:moveTo>
                    <a:pt x="80486" y="263366"/>
                  </a:moveTo>
                  <a:lnTo>
                    <a:pt x="240411" y="263366"/>
                  </a:lnTo>
                  <a:moveTo>
                    <a:pt x="290703" y="263366"/>
                  </a:moveTo>
                  <a:lnTo>
                    <a:pt x="358521" y="263366"/>
                  </a:lnTo>
                  <a:moveTo>
                    <a:pt x="0" y="263366"/>
                  </a:moveTo>
                  <a:lnTo>
                    <a:pt x="23241" y="263366"/>
                  </a:lnTo>
                  <a:moveTo>
                    <a:pt x="197072" y="326136"/>
                  </a:moveTo>
                  <a:lnTo>
                    <a:pt x="242602" y="326136"/>
                  </a:lnTo>
                  <a:moveTo>
                    <a:pt x="0" y="326136"/>
                  </a:moveTo>
                  <a:lnTo>
                    <a:pt x="149924" y="326136"/>
                  </a:lnTo>
                  <a:moveTo>
                    <a:pt x="173260" y="206216"/>
                  </a:moveTo>
                  <a:lnTo>
                    <a:pt x="198692" y="206216"/>
                  </a:lnTo>
                  <a:moveTo>
                    <a:pt x="259080" y="206216"/>
                  </a:moveTo>
                  <a:lnTo>
                    <a:pt x="358616" y="206216"/>
                  </a:lnTo>
                  <a:moveTo>
                    <a:pt x="95" y="206216"/>
                  </a:moveTo>
                  <a:lnTo>
                    <a:pt x="125063" y="206216"/>
                  </a:lnTo>
                  <a:moveTo>
                    <a:pt x="141446" y="123539"/>
                  </a:moveTo>
                  <a:lnTo>
                    <a:pt x="204978" y="0"/>
                  </a:lnTo>
                  <a:moveTo>
                    <a:pt x="97155" y="123539"/>
                  </a:moveTo>
                  <a:lnTo>
                    <a:pt x="26194" y="61817"/>
                  </a:lnTo>
                  <a:lnTo>
                    <a:pt x="97155" y="95"/>
                  </a:lnTo>
                  <a:moveTo>
                    <a:pt x="251651" y="123634"/>
                  </a:moveTo>
                  <a:lnTo>
                    <a:pt x="322517" y="61913"/>
                  </a:lnTo>
                  <a:lnTo>
                    <a:pt x="251651" y="190"/>
                  </a:lnTo>
                </a:path>
              </a:pathLst>
            </a:custGeom>
            <a:noFill/>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5" name="Freeform 435">
              <a:extLst>
                <a:ext uri="{FF2B5EF4-FFF2-40B4-BE49-F238E27FC236}">
                  <a16:creationId xmlns:a16="http://schemas.microsoft.com/office/drawing/2014/main" id="{1A344C8A-CB5A-BF87-EC3F-0ADC3905DFF8}"/>
                </a:ext>
              </a:extLst>
            </p:cNvPr>
            <p:cNvSpPr/>
            <p:nvPr/>
          </p:nvSpPr>
          <p:spPr>
            <a:xfrm>
              <a:off x="2358796" y="3011003"/>
              <a:ext cx="214312" cy="9525"/>
            </a:xfrm>
            <a:custGeom>
              <a:avLst/>
              <a:gdLst>
                <a:gd name="connsiteX0" fmla="*/ 0 w 214312"/>
                <a:gd name="connsiteY0" fmla="*/ 0 h 9525"/>
                <a:gd name="connsiteX1" fmla="*/ 214313 w 214312"/>
                <a:gd name="connsiteY1" fmla="*/ 0 h 9525"/>
              </a:gdLst>
              <a:ahLst/>
              <a:cxnLst>
                <a:cxn ang="0">
                  <a:pos x="connsiteX0" y="connsiteY0"/>
                </a:cxn>
                <a:cxn ang="0">
                  <a:pos x="connsiteX1" y="connsiteY1"/>
                </a:cxn>
              </a:cxnLst>
              <a:rect l="l" t="t" r="r" b="b"/>
              <a:pathLst>
                <a:path w="214312" h="9525">
                  <a:moveTo>
                    <a:pt x="0" y="0"/>
                  </a:moveTo>
                  <a:lnTo>
                    <a:pt x="214313" y="0"/>
                  </a:lnTo>
                </a:path>
              </a:pathLst>
            </a:custGeom>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6" name="Freeform 436">
              <a:extLst>
                <a:ext uri="{FF2B5EF4-FFF2-40B4-BE49-F238E27FC236}">
                  <a16:creationId xmlns:a16="http://schemas.microsoft.com/office/drawing/2014/main" id="{B5A09053-40CF-6504-59D0-97C2E6C8108C}"/>
                </a:ext>
              </a:extLst>
            </p:cNvPr>
            <p:cNvSpPr/>
            <p:nvPr/>
          </p:nvSpPr>
          <p:spPr>
            <a:xfrm>
              <a:off x="2358796" y="3130351"/>
              <a:ext cx="214312" cy="9525"/>
            </a:xfrm>
            <a:custGeom>
              <a:avLst/>
              <a:gdLst>
                <a:gd name="connsiteX0" fmla="*/ 0 w 214312"/>
                <a:gd name="connsiteY0" fmla="*/ 0 h 9525"/>
                <a:gd name="connsiteX1" fmla="*/ 214313 w 214312"/>
                <a:gd name="connsiteY1" fmla="*/ 0 h 9525"/>
              </a:gdLst>
              <a:ahLst/>
              <a:cxnLst>
                <a:cxn ang="0">
                  <a:pos x="connsiteX0" y="connsiteY0"/>
                </a:cxn>
                <a:cxn ang="0">
                  <a:pos x="connsiteX1" y="connsiteY1"/>
                </a:cxn>
              </a:cxnLst>
              <a:rect l="l" t="t" r="r" b="b"/>
              <a:pathLst>
                <a:path w="214312" h="9525">
                  <a:moveTo>
                    <a:pt x="0" y="0"/>
                  </a:moveTo>
                  <a:lnTo>
                    <a:pt x="214313" y="0"/>
                  </a:lnTo>
                </a:path>
              </a:pathLst>
            </a:custGeom>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27" name="Freeform 437">
              <a:extLst>
                <a:ext uri="{FF2B5EF4-FFF2-40B4-BE49-F238E27FC236}">
                  <a16:creationId xmlns:a16="http://schemas.microsoft.com/office/drawing/2014/main" id="{E1AFF13F-63BE-1E82-93F4-436BCDF09BF0}"/>
                </a:ext>
              </a:extLst>
            </p:cNvPr>
            <p:cNvSpPr/>
            <p:nvPr/>
          </p:nvSpPr>
          <p:spPr>
            <a:xfrm>
              <a:off x="2242782" y="3921593"/>
              <a:ext cx="1785556" cy="587597"/>
            </a:xfrm>
            <a:custGeom>
              <a:avLst/>
              <a:gdLst>
                <a:gd name="connsiteX0" fmla="*/ 0 w 1785556"/>
                <a:gd name="connsiteY0" fmla="*/ 0 h 587597"/>
                <a:gd name="connsiteX1" fmla="*/ 1785556 w 1785556"/>
                <a:gd name="connsiteY1" fmla="*/ 0 h 587597"/>
                <a:gd name="connsiteX2" fmla="*/ 1785556 w 1785556"/>
                <a:gd name="connsiteY2" fmla="*/ 587597 h 587597"/>
                <a:gd name="connsiteX3" fmla="*/ 0 w 1785556"/>
                <a:gd name="connsiteY3" fmla="*/ 587597 h 587597"/>
              </a:gdLst>
              <a:ahLst/>
              <a:cxnLst>
                <a:cxn ang="0">
                  <a:pos x="connsiteX0" y="connsiteY0"/>
                </a:cxn>
                <a:cxn ang="0">
                  <a:pos x="connsiteX1" y="connsiteY1"/>
                </a:cxn>
                <a:cxn ang="0">
                  <a:pos x="connsiteX2" y="connsiteY2"/>
                </a:cxn>
                <a:cxn ang="0">
                  <a:pos x="connsiteX3" y="connsiteY3"/>
                </a:cxn>
              </a:cxnLst>
              <a:rect l="l" t="t" r="r" b="b"/>
              <a:pathLst>
                <a:path w="1785556" h="587597">
                  <a:moveTo>
                    <a:pt x="0" y="0"/>
                  </a:moveTo>
                  <a:lnTo>
                    <a:pt x="1785556" y="0"/>
                  </a:lnTo>
                  <a:lnTo>
                    <a:pt x="1785556" y="587597"/>
                  </a:lnTo>
                  <a:lnTo>
                    <a:pt x="0" y="587597"/>
                  </a:lnTo>
                  <a:close/>
                </a:path>
              </a:pathLst>
            </a:custGeom>
            <a:solidFill>
              <a:srgbClr val="1C2B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nvGrpSpPr>
            <p:cNvPr id="28" name="Graphic 159">
              <a:extLst>
                <a:ext uri="{FF2B5EF4-FFF2-40B4-BE49-F238E27FC236}">
                  <a16:creationId xmlns:a16="http://schemas.microsoft.com/office/drawing/2014/main" id="{42071C2D-F881-4D80-5CAD-3FF0171B0872}"/>
                </a:ext>
              </a:extLst>
            </p:cNvPr>
            <p:cNvGrpSpPr/>
            <p:nvPr/>
          </p:nvGrpSpPr>
          <p:grpSpPr>
            <a:xfrm>
              <a:off x="2699981" y="3840439"/>
              <a:ext cx="748474" cy="749998"/>
              <a:chOff x="2895434" y="3731255"/>
              <a:chExt cx="748474" cy="749998"/>
            </a:xfrm>
          </p:grpSpPr>
          <p:sp>
            <p:nvSpPr>
              <p:cNvPr id="40" name="Freeform 439">
                <a:extLst>
                  <a:ext uri="{FF2B5EF4-FFF2-40B4-BE49-F238E27FC236}">
                    <a16:creationId xmlns:a16="http://schemas.microsoft.com/office/drawing/2014/main" id="{302C54C1-E035-EAC9-538F-729874325ADF}"/>
                  </a:ext>
                </a:extLst>
              </p:cNvPr>
              <p:cNvSpPr/>
              <p:nvPr/>
            </p:nvSpPr>
            <p:spPr>
              <a:xfrm>
                <a:off x="2895434" y="3731255"/>
                <a:ext cx="748474" cy="749998"/>
              </a:xfrm>
              <a:custGeom>
                <a:avLst/>
                <a:gdLst>
                  <a:gd name="connsiteX0" fmla="*/ 0 w 748474"/>
                  <a:gd name="connsiteY0" fmla="*/ 374999 h 749998"/>
                  <a:gd name="connsiteX1" fmla="*/ 374237 w 748474"/>
                  <a:gd name="connsiteY1" fmla="*/ 0 h 749998"/>
                  <a:gd name="connsiteX2" fmla="*/ 748475 w 748474"/>
                  <a:gd name="connsiteY2" fmla="*/ 374999 h 749998"/>
                  <a:gd name="connsiteX3" fmla="*/ 374237 w 748474"/>
                  <a:gd name="connsiteY3" fmla="*/ 749998 h 749998"/>
                  <a:gd name="connsiteX4" fmla="*/ 0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0" y="374999"/>
                    </a:moveTo>
                    <a:cubicBezTo>
                      <a:pt x="0" y="167926"/>
                      <a:pt x="167545" y="0"/>
                      <a:pt x="374237" y="0"/>
                    </a:cubicBezTo>
                    <a:cubicBezTo>
                      <a:pt x="580930" y="0"/>
                      <a:pt x="748475" y="167926"/>
                      <a:pt x="748475" y="374999"/>
                    </a:cubicBezTo>
                    <a:cubicBezTo>
                      <a:pt x="748475" y="582073"/>
                      <a:pt x="580930" y="749998"/>
                      <a:pt x="374237" y="749998"/>
                    </a:cubicBezTo>
                    <a:cubicBezTo>
                      <a:pt x="167545" y="749998"/>
                      <a:pt x="0" y="582073"/>
                      <a:pt x="0" y="374999"/>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1" name="Freeform 440">
                <a:extLst>
                  <a:ext uri="{FF2B5EF4-FFF2-40B4-BE49-F238E27FC236}">
                    <a16:creationId xmlns:a16="http://schemas.microsoft.com/office/drawing/2014/main" id="{4C294F5C-6F1D-F34A-6673-1D39D614568F}"/>
                  </a:ext>
                </a:extLst>
              </p:cNvPr>
              <p:cNvSpPr/>
              <p:nvPr/>
            </p:nvSpPr>
            <p:spPr>
              <a:xfrm>
                <a:off x="2895434" y="3731255"/>
                <a:ext cx="748474" cy="749998"/>
              </a:xfrm>
              <a:custGeom>
                <a:avLst/>
                <a:gdLst>
                  <a:gd name="connsiteX0" fmla="*/ 748475 w 748474"/>
                  <a:gd name="connsiteY0" fmla="*/ 374999 h 749998"/>
                  <a:gd name="connsiteX1" fmla="*/ 374237 w 748474"/>
                  <a:gd name="connsiteY1" fmla="*/ 749998 h 749998"/>
                  <a:gd name="connsiteX2" fmla="*/ 0 w 748474"/>
                  <a:gd name="connsiteY2" fmla="*/ 374999 h 749998"/>
                  <a:gd name="connsiteX3" fmla="*/ 374237 w 748474"/>
                  <a:gd name="connsiteY3" fmla="*/ 0 h 749998"/>
                  <a:gd name="connsiteX4" fmla="*/ 748475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748475" y="374999"/>
                    </a:moveTo>
                    <a:cubicBezTo>
                      <a:pt x="748475" y="582105"/>
                      <a:pt x="580923" y="749998"/>
                      <a:pt x="374237" y="749998"/>
                    </a:cubicBezTo>
                    <a:cubicBezTo>
                      <a:pt x="167552" y="749998"/>
                      <a:pt x="0" y="582105"/>
                      <a:pt x="0" y="374999"/>
                    </a:cubicBezTo>
                    <a:cubicBezTo>
                      <a:pt x="0" y="167893"/>
                      <a:pt x="167552" y="0"/>
                      <a:pt x="374237" y="0"/>
                    </a:cubicBezTo>
                    <a:cubicBezTo>
                      <a:pt x="580923" y="0"/>
                      <a:pt x="748475" y="167893"/>
                      <a:pt x="748475" y="374999"/>
                    </a:cubicBezTo>
                    <a:close/>
                  </a:path>
                </a:pathLst>
              </a:custGeom>
              <a:noFill/>
              <a:ln w="11430" cap="flat">
                <a:solidFill>
                  <a:srgbClr val="1C2B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sp>
          <p:nvSpPr>
            <p:cNvPr id="29" name="Freeform 451">
              <a:extLst>
                <a:ext uri="{FF2B5EF4-FFF2-40B4-BE49-F238E27FC236}">
                  <a16:creationId xmlns:a16="http://schemas.microsoft.com/office/drawing/2014/main" id="{3A339647-9F10-81EF-C1A4-F338B926C37B}"/>
                </a:ext>
              </a:extLst>
            </p:cNvPr>
            <p:cNvSpPr/>
            <p:nvPr/>
          </p:nvSpPr>
          <p:spPr>
            <a:xfrm>
              <a:off x="3545706" y="4084851"/>
              <a:ext cx="261175" cy="261175"/>
            </a:xfrm>
            <a:custGeom>
              <a:avLst/>
              <a:gdLst>
                <a:gd name="connsiteX0" fmla="*/ 130588 w 261175"/>
                <a:gd name="connsiteY0" fmla="*/ 53530 h 261175"/>
                <a:gd name="connsiteX1" fmla="*/ 207645 w 261175"/>
                <a:gd name="connsiteY1" fmla="*/ 130588 h 261175"/>
                <a:gd name="connsiteX2" fmla="*/ 130588 w 261175"/>
                <a:gd name="connsiteY2" fmla="*/ 207645 h 261175"/>
                <a:gd name="connsiteX3" fmla="*/ 53530 w 261175"/>
                <a:gd name="connsiteY3" fmla="*/ 130588 h 261175"/>
                <a:gd name="connsiteX4" fmla="*/ 130588 w 261175"/>
                <a:gd name="connsiteY4" fmla="*/ 53530 h 261175"/>
                <a:gd name="connsiteX5" fmla="*/ 130588 w 261175"/>
                <a:gd name="connsiteY5" fmla="*/ 261175 h 261175"/>
                <a:gd name="connsiteX6" fmla="*/ 261176 w 261175"/>
                <a:gd name="connsiteY6" fmla="*/ 130588 h 261175"/>
                <a:gd name="connsiteX7" fmla="*/ 130588 w 261175"/>
                <a:gd name="connsiteY7" fmla="*/ 0 h 261175"/>
                <a:gd name="connsiteX8" fmla="*/ 0 w 261175"/>
                <a:gd name="connsiteY8" fmla="*/ 130588 h 261175"/>
                <a:gd name="connsiteX9" fmla="*/ 130588 w 261175"/>
                <a:gd name="connsiteY9" fmla="*/ 261175 h 2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175" h="261175">
                  <a:moveTo>
                    <a:pt x="130588" y="53530"/>
                  </a:moveTo>
                  <a:cubicBezTo>
                    <a:pt x="174117" y="53530"/>
                    <a:pt x="207645" y="90392"/>
                    <a:pt x="207645" y="130588"/>
                  </a:cubicBezTo>
                  <a:cubicBezTo>
                    <a:pt x="207645" y="170783"/>
                    <a:pt x="170783" y="207645"/>
                    <a:pt x="130588" y="207645"/>
                  </a:cubicBezTo>
                  <a:cubicBezTo>
                    <a:pt x="90392" y="207645"/>
                    <a:pt x="53530" y="170783"/>
                    <a:pt x="53530" y="130588"/>
                  </a:cubicBezTo>
                  <a:cubicBezTo>
                    <a:pt x="53530" y="90392"/>
                    <a:pt x="87059" y="53530"/>
                    <a:pt x="130588" y="53530"/>
                  </a:cubicBezTo>
                  <a:moveTo>
                    <a:pt x="130588" y="261175"/>
                  </a:moveTo>
                  <a:cubicBezTo>
                    <a:pt x="204311" y="261175"/>
                    <a:pt x="261176" y="200882"/>
                    <a:pt x="261176" y="130588"/>
                  </a:cubicBezTo>
                  <a:cubicBezTo>
                    <a:pt x="261176" y="60293"/>
                    <a:pt x="200882" y="0"/>
                    <a:pt x="130588" y="0"/>
                  </a:cubicBezTo>
                  <a:cubicBezTo>
                    <a:pt x="60293" y="0"/>
                    <a:pt x="0" y="60293"/>
                    <a:pt x="0" y="130588"/>
                  </a:cubicBezTo>
                  <a:cubicBezTo>
                    <a:pt x="0" y="200882"/>
                    <a:pt x="60293" y="261175"/>
                    <a:pt x="130588" y="261175"/>
                  </a:cubicBezTo>
                </a:path>
              </a:pathLst>
            </a:custGeom>
            <a:solidFill>
              <a:srgbClr val="109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0" name="Freeform 452">
              <a:extLst>
                <a:ext uri="{FF2B5EF4-FFF2-40B4-BE49-F238E27FC236}">
                  <a16:creationId xmlns:a16="http://schemas.microsoft.com/office/drawing/2014/main" id="{06AB7FBF-EFC2-45EE-141E-7C2760C04889}"/>
                </a:ext>
              </a:extLst>
            </p:cNvPr>
            <p:cNvSpPr/>
            <p:nvPr/>
          </p:nvSpPr>
          <p:spPr>
            <a:xfrm>
              <a:off x="2894958" y="4052371"/>
              <a:ext cx="358616" cy="326135"/>
            </a:xfrm>
            <a:custGeom>
              <a:avLst/>
              <a:gdLst>
                <a:gd name="connsiteX0" fmla="*/ 80486 w 358616"/>
                <a:gd name="connsiteY0" fmla="*/ 263366 h 326135"/>
                <a:gd name="connsiteX1" fmla="*/ 240411 w 358616"/>
                <a:gd name="connsiteY1" fmla="*/ 263366 h 326135"/>
                <a:gd name="connsiteX2" fmla="*/ 290703 w 358616"/>
                <a:gd name="connsiteY2" fmla="*/ 263366 h 326135"/>
                <a:gd name="connsiteX3" fmla="*/ 358521 w 358616"/>
                <a:gd name="connsiteY3" fmla="*/ 263366 h 326135"/>
                <a:gd name="connsiteX4" fmla="*/ 0 w 358616"/>
                <a:gd name="connsiteY4" fmla="*/ 263366 h 326135"/>
                <a:gd name="connsiteX5" fmla="*/ 23241 w 358616"/>
                <a:gd name="connsiteY5" fmla="*/ 263366 h 326135"/>
                <a:gd name="connsiteX6" fmla="*/ 197072 w 358616"/>
                <a:gd name="connsiteY6" fmla="*/ 326136 h 326135"/>
                <a:gd name="connsiteX7" fmla="*/ 242602 w 358616"/>
                <a:gd name="connsiteY7" fmla="*/ 326136 h 326135"/>
                <a:gd name="connsiteX8" fmla="*/ 0 w 358616"/>
                <a:gd name="connsiteY8" fmla="*/ 326136 h 326135"/>
                <a:gd name="connsiteX9" fmla="*/ 149924 w 358616"/>
                <a:gd name="connsiteY9" fmla="*/ 326136 h 326135"/>
                <a:gd name="connsiteX10" fmla="*/ 173260 w 358616"/>
                <a:gd name="connsiteY10" fmla="*/ 206216 h 326135"/>
                <a:gd name="connsiteX11" fmla="*/ 198692 w 358616"/>
                <a:gd name="connsiteY11" fmla="*/ 206216 h 326135"/>
                <a:gd name="connsiteX12" fmla="*/ 259080 w 358616"/>
                <a:gd name="connsiteY12" fmla="*/ 206216 h 326135"/>
                <a:gd name="connsiteX13" fmla="*/ 358616 w 358616"/>
                <a:gd name="connsiteY13" fmla="*/ 206216 h 326135"/>
                <a:gd name="connsiteX14" fmla="*/ 95 w 358616"/>
                <a:gd name="connsiteY14" fmla="*/ 206216 h 326135"/>
                <a:gd name="connsiteX15" fmla="*/ 125063 w 358616"/>
                <a:gd name="connsiteY15" fmla="*/ 206216 h 326135"/>
                <a:gd name="connsiteX16" fmla="*/ 141446 w 358616"/>
                <a:gd name="connsiteY16" fmla="*/ 123539 h 326135"/>
                <a:gd name="connsiteX17" fmla="*/ 204978 w 358616"/>
                <a:gd name="connsiteY17" fmla="*/ 0 h 326135"/>
                <a:gd name="connsiteX18" fmla="*/ 97155 w 358616"/>
                <a:gd name="connsiteY18" fmla="*/ 123539 h 326135"/>
                <a:gd name="connsiteX19" fmla="*/ 26194 w 358616"/>
                <a:gd name="connsiteY19" fmla="*/ 61817 h 326135"/>
                <a:gd name="connsiteX20" fmla="*/ 97155 w 358616"/>
                <a:gd name="connsiteY20" fmla="*/ 95 h 326135"/>
                <a:gd name="connsiteX21" fmla="*/ 251651 w 358616"/>
                <a:gd name="connsiteY21" fmla="*/ 123635 h 326135"/>
                <a:gd name="connsiteX22" fmla="*/ 322517 w 358616"/>
                <a:gd name="connsiteY22" fmla="*/ 61913 h 326135"/>
                <a:gd name="connsiteX23" fmla="*/ 251651 w 358616"/>
                <a:gd name="connsiteY23" fmla="*/ 19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8616" h="326135">
                  <a:moveTo>
                    <a:pt x="80486" y="263366"/>
                  </a:moveTo>
                  <a:lnTo>
                    <a:pt x="240411" y="263366"/>
                  </a:lnTo>
                  <a:moveTo>
                    <a:pt x="290703" y="263366"/>
                  </a:moveTo>
                  <a:lnTo>
                    <a:pt x="358521" y="263366"/>
                  </a:lnTo>
                  <a:moveTo>
                    <a:pt x="0" y="263366"/>
                  </a:moveTo>
                  <a:lnTo>
                    <a:pt x="23241" y="263366"/>
                  </a:lnTo>
                  <a:moveTo>
                    <a:pt x="197072" y="326136"/>
                  </a:moveTo>
                  <a:lnTo>
                    <a:pt x="242602" y="326136"/>
                  </a:lnTo>
                  <a:moveTo>
                    <a:pt x="0" y="326136"/>
                  </a:moveTo>
                  <a:lnTo>
                    <a:pt x="149924" y="326136"/>
                  </a:lnTo>
                  <a:moveTo>
                    <a:pt x="173260" y="206216"/>
                  </a:moveTo>
                  <a:lnTo>
                    <a:pt x="198692" y="206216"/>
                  </a:lnTo>
                  <a:moveTo>
                    <a:pt x="259080" y="206216"/>
                  </a:moveTo>
                  <a:lnTo>
                    <a:pt x="358616" y="206216"/>
                  </a:lnTo>
                  <a:moveTo>
                    <a:pt x="95" y="206216"/>
                  </a:moveTo>
                  <a:lnTo>
                    <a:pt x="125063" y="206216"/>
                  </a:lnTo>
                  <a:moveTo>
                    <a:pt x="141446" y="123539"/>
                  </a:moveTo>
                  <a:lnTo>
                    <a:pt x="204978" y="0"/>
                  </a:lnTo>
                  <a:moveTo>
                    <a:pt x="97155" y="123539"/>
                  </a:moveTo>
                  <a:lnTo>
                    <a:pt x="26194" y="61817"/>
                  </a:lnTo>
                  <a:lnTo>
                    <a:pt x="97155" y="95"/>
                  </a:lnTo>
                  <a:moveTo>
                    <a:pt x="251651" y="123635"/>
                  </a:moveTo>
                  <a:lnTo>
                    <a:pt x="322517" y="61913"/>
                  </a:lnTo>
                  <a:lnTo>
                    <a:pt x="251651" y="190"/>
                  </a:lnTo>
                </a:path>
              </a:pathLst>
            </a:custGeom>
            <a:noFill/>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1" name="Freeform 453">
              <a:extLst>
                <a:ext uri="{FF2B5EF4-FFF2-40B4-BE49-F238E27FC236}">
                  <a16:creationId xmlns:a16="http://schemas.microsoft.com/office/drawing/2014/main" id="{B171995D-C77A-521B-C34E-70689B390217}"/>
                </a:ext>
              </a:extLst>
            </p:cNvPr>
            <p:cNvSpPr/>
            <p:nvPr/>
          </p:nvSpPr>
          <p:spPr>
            <a:xfrm>
              <a:off x="2358796" y="4155717"/>
              <a:ext cx="214312" cy="9525"/>
            </a:xfrm>
            <a:custGeom>
              <a:avLst/>
              <a:gdLst>
                <a:gd name="connsiteX0" fmla="*/ 0 w 214312"/>
                <a:gd name="connsiteY0" fmla="*/ 0 h 9525"/>
                <a:gd name="connsiteX1" fmla="*/ 214313 w 214312"/>
                <a:gd name="connsiteY1" fmla="*/ 0 h 9525"/>
              </a:gdLst>
              <a:ahLst/>
              <a:cxnLst>
                <a:cxn ang="0">
                  <a:pos x="connsiteX0" y="connsiteY0"/>
                </a:cxn>
                <a:cxn ang="0">
                  <a:pos x="connsiteX1" y="connsiteY1"/>
                </a:cxn>
              </a:cxnLst>
              <a:rect l="l" t="t" r="r" b="b"/>
              <a:pathLst>
                <a:path w="214312" h="9525">
                  <a:moveTo>
                    <a:pt x="0" y="0"/>
                  </a:moveTo>
                  <a:lnTo>
                    <a:pt x="214313" y="0"/>
                  </a:lnTo>
                </a:path>
              </a:pathLst>
            </a:custGeom>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2" name="Freeform 454">
              <a:extLst>
                <a:ext uri="{FF2B5EF4-FFF2-40B4-BE49-F238E27FC236}">
                  <a16:creationId xmlns:a16="http://schemas.microsoft.com/office/drawing/2014/main" id="{A55686F7-ECE5-5B64-4C8D-51550DFD9858}"/>
                </a:ext>
              </a:extLst>
            </p:cNvPr>
            <p:cNvSpPr/>
            <p:nvPr/>
          </p:nvSpPr>
          <p:spPr>
            <a:xfrm>
              <a:off x="2358796" y="4275065"/>
              <a:ext cx="214312" cy="9525"/>
            </a:xfrm>
            <a:custGeom>
              <a:avLst/>
              <a:gdLst>
                <a:gd name="connsiteX0" fmla="*/ 0 w 214312"/>
                <a:gd name="connsiteY0" fmla="*/ 0 h 9525"/>
                <a:gd name="connsiteX1" fmla="*/ 214313 w 214312"/>
                <a:gd name="connsiteY1" fmla="*/ 0 h 9525"/>
              </a:gdLst>
              <a:ahLst/>
              <a:cxnLst>
                <a:cxn ang="0">
                  <a:pos x="connsiteX0" y="connsiteY0"/>
                </a:cxn>
                <a:cxn ang="0">
                  <a:pos x="connsiteX1" y="connsiteY1"/>
                </a:cxn>
              </a:cxnLst>
              <a:rect l="l" t="t" r="r" b="b"/>
              <a:pathLst>
                <a:path w="214312" h="9525">
                  <a:moveTo>
                    <a:pt x="0" y="0"/>
                  </a:moveTo>
                  <a:lnTo>
                    <a:pt x="214313" y="0"/>
                  </a:lnTo>
                </a:path>
              </a:pathLst>
            </a:custGeom>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3" name="Freeform 455">
              <a:extLst>
                <a:ext uri="{FF2B5EF4-FFF2-40B4-BE49-F238E27FC236}">
                  <a16:creationId xmlns:a16="http://schemas.microsoft.com/office/drawing/2014/main" id="{FD87D96E-996C-23B7-39E7-1BA645B4CDF8}"/>
                </a:ext>
              </a:extLst>
            </p:cNvPr>
            <p:cNvSpPr/>
            <p:nvPr/>
          </p:nvSpPr>
          <p:spPr>
            <a:xfrm>
              <a:off x="2242782" y="5066402"/>
              <a:ext cx="1785556" cy="587597"/>
            </a:xfrm>
            <a:custGeom>
              <a:avLst/>
              <a:gdLst>
                <a:gd name="connsiteX0" fmla="*/ 0 w 1785556"/>
                <a:gd name="connsiteY0" fmla="*/ 0 h 587597"/>
                <a:gd name="connsiteX1" fmla="*/ 1785556 w 1785556"/>
                <a:gd name="connsiteY1" fmla="*/ 0 h 587597"/>
                <a:gd name="connsiteX2" fmla="*/ 1785556 w 1785556"/>
                <a:gd name="connsiteY2" fmla="*/ 587597 h 587597"/>
                <a:gd name="connsiteX3" fmla="*/ 0 w 1785556"/>
                <a:gd name="connsiteY3" fmla="*/ 587597 h 587597"/>
              </a:gdLst>
              <a:ahLst/>
              <a:cxnLst>
                <a:cxn ang="0">
                  <a:pos x="connsiteX0" y="connsiteY0"/>
                </a:cxn>
                <a:cxn ang="0">
                  <a:pos x="connsiteX1" y="connsiteY1"/>
                </a:cxn>
                <a:cxn ang="0">
                  <a:pos x="connsiteX2" y="connsiteY2"/>
                </a:cxn>
                <a:cxn ang="0">
                  <a:pos x="connsiteX3" y="connsiteY3"/>
                </a:cxn>
              </a:cxnLst>
              <a:rect l="l" t="t" r="r" b="b"/>
              <a:pathLst>
                <a:path w="1785556" h="587597">
                  <a:moveTo>
                    <a:pt x="0" y="0"/>
                  </a:moveTo>
                  <a:lnTo>
                    <a:pt x="1785556" y="0"/>
                  </a:lnTo>
                  <a:lnTo>
                    <a:pt x="1785556" y="587597"/>
                  </a:lnTo>
                  <a:lnTo>
                    <a:pt x="0" y="587597"/>
                  </a:lnTo>
                  <a:close/>
                </a:path>
              </a:pathLst>
            </a:custGeom>
            <a:solidFill>
              <a:srgbClr val="1C2B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nvGrpSpPr>
            <p:cNvPr id="34" name="Graphic 159">
              <a:extLst>
                <a:ext uri="{FF2B5EF4-FFF2-40B4-BE49-F238E27FC236}">
                  <a16:creationId xmlns:a16="http://schemas.microsoft.com/office/drawing/2014/main" id="{C81D27FB-4578-E45A-378B-5AFB94534266}"/>
                </a:ext>
              </a:extLst>
            </p:cNvPr>
            <p:cNvGrpSpPr/>
            <p:nvPr/>
          </p:nvGrpSpPr>
          <p:grpSpPr>
            <a:xfrm>
              <a:off x="2699981" y="4985154"/>
              <a:ext cx="748474" cy="749998"/>
              <a:chOff x="2895434" y="4875970"/>
              <a:chExt cx="748474" cy="749998"/>
            </a:xfrm>
          </p:grpSpPr>
          <p:sp>
            <p:nvSpPr>
              <p:cNvPr id="38" name="Freeform 457">
                <a:extLst>
                  <a:ext uri="{FF2B5EF4-FFF2-40B4-BE49-F238E27FC236}">
                    <a16:creationId xmlns:a16="http://schemas.microsoft.com/office/drawing/2014/main" id="{3D9E4986-49B6-0D46-C9E3-01EDEDC13E78}"/>
                  </a:ext>
                </a:extLst>
              </p:cNvPr>
              <p:cNvSpPr/>
              <p:nvPr/>
            </p:nvSpPr>
            <p:spPr>
              <a:xfrm>
                <a:off x="2895434" y="4875970"/>
                <a:ext cx="748474" cy="749998"/>
              </a:xfrm>
              <a:custGeom>
                <a:avLst/>
                <a:gdLst>
                  <a:gd name="connsiteX0" fmla="*/ 0 w 748474"/>
                  <a:gd name="connsiteY0" fmla="*/ 374999 h 749998"/>
                  <a:gd name="connsiteX1" fmla="*/ 374237 w 748474"/>
                  <a:gd name="connsiteY1" fmla="*/ 0 h 749998"/>
                  <a:gd name="connsiteX2" fmla="*/ 748475 w 748474"/>
                  <a:gd name="connsiteY2" fmla="*/ 374999 h 749998"/>
                  <a:gd name="connsiteX3" fmla="*/ 374237 w 748474"/>
                  <a:gd name="connsiteY3" fmla="*/ 749999 h 749998"/>
                  <a:gd name="connsiteX4" fmla="*/ 0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0" y="374999"/>
                    </a:moveTo>
                    <a:cubicBezTo>
                      <a:pt x="0" y="167926"/>
                      <a:pt x="167545" y="0"/>
                      <a:pt x="374237" y="0"/>
                    </a:cubicBezTo>
                    <a:cubicBezTo>
                      <a:pt x="580930" y="0"/>
                      <a:pt x="748475" y="167926"/>
                      <a:pt x="748475" y="374999"/>
                    </a:cubicBezTo>
                    <a:cubicBezTo>
                      <a:pt x="748475" y="582073"/>
                      <a:pt x="580930" y="749999"/>
                      <a:pt x="374237" y="749999"/>
                    </a:cubicBezTo>
                    <a:cubicBezTo>
                      <a:pt x="167545" y="749999"/>
                      <a:pt x="0" y="582073"/>
                      <a:pt x="0" y="374999"/>
                    </a:cubicBezTo>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9" name="Freeform 458">
                <a:extLst>
                  <a:ext uri="{FF2B5EF4-FFF2-40B4-BE49-F238E27FC236}">
                    <a16:creationId xmlns:a16="http://schemas.microsoft.com/office/drawing/2014/main" id="{3A858538-01EB-C620-616C-1639D9266D6B}"/>
                  </a:ext>
                </a:extLst>
              </p:cNvPr>
              <p:cNvSpPr/>
              <p:nvPr/>
            </p:nvSpPr>
            <p:spPr>
              <a:xfrm>
                <a:off x="2895434" y="4875970"/>
                <a:ext cx="748474" cy="749998"/>
              </a:xfrm>
              <a:custGeom>
                <a:avLst/>
                <a:gdLst>
                  <a:gd name="connsiteX0" fmla="*/ 748475 w 748474"/>
                  <a:gd name="connsiteY0" fmla="*/ 374999 h 749998"/>
                  <a:gd name="connsiteX1" fmla="*/ 374237 w 748474"/>
                  <a:gd name="connsiteY1" fmla="*/ 749998 h 749998"/>
                  <a:gd name="connsiteX2" fmla="*/ 0 w 748474"/>
                  <a:gd name="connsiteY2" fmla="*/ 374999 h 749998"/>
                  <a:gd name="connsiteX3" fmla="*/ 374237 w 748474"/>
                  <a:gd name="connsiteY3" fmla="*/ 0 h 749998"/>
                  <a:gd name="connsiteX4" fmla="*/ 748475 w 748474"/>
                  <a:gd name="connsiteY4" fmla="*/ 374999 h 749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74" h="749998">
                    <a:moveTo>
                      <a:pt x="748475" y="374999"/>
                    </a:moveTo>
                    <a:cubicBezTo>
                      <a:pt x="748475" y="582105"/>
                      <a:pt x="580923" y="749998"/>
                      <a:pt x="374237" y="749998"/>
                    </a:cubicBezTo>
                    <a:cubicBezTo>
                      <a:pt x="167552" y="749998"/>
                      <a:pt x="0" y="582105"/>
                      <a:pt x="0" y="374999"/>
                    </a:cubicBezTo>
                    <a:cubicBezTo>
                      <a:pt x="0" y="167893"/>
                      <a:pt x="167552" y="0"/>
                      <a:pt x="374237" y="0"/>
                    </a:cubicBezTo>
                    <a:cubicBezTo>
                      <a:pt x="580923" y="0"/>
                      <a:pt x="748475" y="167893"/>
                      <a:pt x="748475" y="374999"/>
                    </a:cubicBezTo>
                    <a:close/>
                  </a:path>
                </a:pathLst>
              </a:custGeom>
              <a:noFill/>
              <a:ln w="11430" cap="flat">
                <a:solidFill>
                  <a:srgbClr val="1C2B8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sp>
          <p:nvSpPr>
            <p:cNvPr id="35" name="Freeform 468">
              <a:extLst>
                <a:ext uri="{FF2B5EF4-FFF2-40B4-BE49-F238E27FC236}">
                  <a16:creationId xmlns:a16="http://schemas.microsoft.com/office/drawing/2014/main" id="{42441C3D-2B56-6307-9790-8C495331D0E8}"/>
                </a:ext>
              </a:extLst>
            </p:cNvPr>
            <p:cNvSpPr/>
            <p:nvPr/>
          </p:nvSpPr>
          <p:spPr>
            <a:xfrm>
              <a:off x="3545706" y="5229661"/>
              <a:ext cx="261175" cy="261175"/>
            </a:xfrm>
            <a:custGeom>
              <a:avLst/>
              <a:gdLst>
                <a:gd name="connsiteX0" fmla="*/ 130588 w 261175"/>
                <a:gd name="connsiteY0" fmla="*/ 53530 h 261175"/>
                <a:gd name="connsiteX1" fmla="*/ 207645 w 261175"/>
                <a:gd name="connsiteY1" fmla="*/ 130588 h 261175"/>
                <a:gd name="connsiteX2" fmla="*/ 130588 w 261175"/>
                <a:gd name="connsiteY2" fmla="*/ 207645 h 261175"/>
                <a:gd name="connsiteX3" fmla="*/ 53530 w 261175"/>
                <a:gd name="connsiteY3" fmla="*/ 130588 h 261175"/>
                <a:gd name="connsiteX4" fmla="*/ 130588 w 261175"/>
                <a:gd name="connsiteY4" fmla="*/ 53530 h 261175"/>
                <a:gd name="connsiteX5" fmla="*/ 130588 w 261175"/>
                <a:gd name="connsiteY5" fmla="*/ 261175 h 261175"/>
                <a:gd name="connsiteX6" fmla="*/ 261176 w 261175"/>
                <a:gd name="connsiteY6" fmla="*/ 130588 h 261175"/>
                <a:gd name="connsiteX7" fmla="*/ 130588 w 261175"/>
                <a:gd name="connsiteY7" fmla="*/ 0 h 261175"/>
                <a:gd name="connsiteX8" fmla="*/ 0 w 261175"/>
                <a:gd name="connsiteY8" fmla="*/ 130588 h 261175"/>
                <a:gd name="connsiteX9" fmla="*/ 130588 w 261175"/>
                <a:gd name="connsiteY9" fmla="*/ 261175 h 26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175" h="261175">
                  <a:moveTo>
                    <a:pt x="130588" y="53530"/>
                  </a:moveTo>
                  <a:cubicBezTo>
                    <a:pt x="174117" y="53530"/>
                    <a:pt x="207645" y="90392"/>
                    <a:pt x="207645" y="130588"/>
                  </a:cubicBezTo>
                  <a:cubicBezTo>
                    <a:pt x="207645" y="170783"/>
                    <a:pt x="170783" y="207645"/>
                    <a:pt x="130588" y="207645"/>
                  </a:cubicBezTo>
                  <a:cubicBezTo>
                    <a:pt x="90392" y="207645"/>
                    <a:pt x="53530" y="170783"/>
                    <a:pt x="53530" y="130588"/>
                  </a:cubicBezTo>
                  <a:cubicBezTo>
                    <a:pt x="53530" y="90392"/>
                    <a:pt x="87059" y="53530"/>
                    <a:pt x="130588" y="53530"/>
                  </a:cubicBezTo>
                  <a:moveTo>
                    <a:pt x="130588" y="261175"/>
                  </a:moveTo>
                  <a:cubicBezTo>
                    <a:pt x="204311" y="261175"/>
                    <a:pt x="261176" y="200882"/>
                    <a:pt x="261176" y="130588"/>
                  </a:cubicBezTo>
                  <a:cubicBezTo>
                    <a:pt x="261176" y="60293"/>
                    <a:pt x="200882" y="0"/>
                    <a:pt x="130588" y="0"/>
                  </a:cubicBezTo>
                  <a:cubicBezTo>
                    <a:pt x="60293" y="0"/>
                    <a:pt x="0" y="60293"/>
                    <a:pt x="0" y="130588"/>
                  </a:cubicBezTo>
                  <a:cubicBezTo>
                    <a:pt x="0" y="200882"/>
                    <a:pt x="60293" y="261175"/>
                    <a:pt x="130588" y="261175"/>
                  </a:cubicBezTo>
                </a:path>
              </a:pathLst>
            </a:custGeom>
            <a:solidFill>
              <a:srgbClr val="109CF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6" name="Freeform 469">
              <a:extLst>
                <a:ext uri="{FF2B5EF4-FFF2-40B4-BE49-F238E27FC236}">
                  <a16:creationId xmlns:a16="http://schemas.microsoft.com/office/drawing/2014/main" id="{1D4C0BE6-6A26-4591-1095-3D13F5169F5F}"/>
                </a:ext>
              </a:extLst>
            </p:cNvPr>
            <p:cNvSpPr/>
            <p:nvPr/>
          </p:nvSpPr>
          <p:spPr>
            <a:xfrm>
              <a:off x="2894958" y="5197181"/>
              <a:ext cx="358616" cy="326135"/>
            </a:xfrm>
            <a:custGeom>
              <a:avLst/>
              <a:gdLst>
                <a:gd name="connsiteX0" fmla="*/ 80486 w 358616"/>
                <a:gd name="connsiteY0" fmla="*/ 263366 h 326135"/>
                <a:gd name="connsiteX1" fmla="*/ 240411 w 358616"/>
                <a:gd name="connsiteY1" fmla="*/ 263366 h 326135"/>
                <a:gd name="connsiteX2" fmla="*/ 290703 w 358616"/>
                <a:gd name="connsiteY2" fmla="*/ 263366 h 326135"/>
                <a:gd name="connsiteX3" fmla="*/ 358521 w 358616"/>
                <a:gd name="connsiteY3" fmla="*/ 263366 h 326135"/>
                <a:gd name="connsiteX4" fmla="*/ 0 w 358616"/>
                <a:gd name="connsiteY4" fmla="*/ 263366 h 326135"/>
                <a:gd name="connsiteX5" fmla="*/ 23241 w 358616"/>
                <a:gd name="connsiteY5" fmla="*/ 263366 h 326135"/>
                <a:gd name="connsiteX6" fmla="*/ 197072 w 358616"/>
                <a:gd name="connsiteY6" fmla="*/ 326136 h 326135"/>
                <a:gd name="connsiteX7" fmla="*/ 242602 w 358616"/>
                <a:gd name="connsiteY7" fmla="*/ 326136 h 326135"/>
                <a:gd name="connsiteX8" fmla="*/ 0 w 358616"/>
                <a:gd name="connsiteY8" fmla="*/ 326136 h 326135"/>
                <a:gd name="connsiteX9" fmla="*/ 149924 w 358616"/>
                <a:gd name="connsiteY9" fmla="*/ 326136 h 326135"/>
                <a:gd name="connsiteX10" fmla="*/ 173260 w 358616"/>
                <a:gd name="connsiteY10" fmla="*/ 206216 h 326135"/>
                <a:gd name="connsiteX11" fmla="*/ 198692 w 358616"/>
                <a:gd name="connsiteY11" fmla="*/ 206216 h 326135"/>
                <a:gd name="connsiteX12" fmla="*/ 259080 w 358616"/>
                <a:gd name="connsiteY12" fmla="*/ 206216 h 326135"/>
                <a:gd name="connsiteX13" fmla="*/ 358616 w 358616"/>
                <a:gd name="connsiteY13" fmla="*/ 206216 h 326135"/>
                <a:gd name="connsiteX14" fmla="*/ 95 w 358616"/>
                <a:gd name="connsiteY14" fmla="*/ 206216 h 326135"/>
                <a:gd name="connsiteX15" fmla="*/ 125063 w 358616"/>
                <a:gd name="connsiteY15" fmla="*/ 206216 h 326135"/>
                <a:gd name="connsiteX16" fmla="*/ 141446 w 358616"/>
                <a:gd name="connsiteY16" fmla="*/ 123539 h 326135"/>
                <a:gd name="connsiteX17" fmla="*/ 204978 w 358616"/>
                <a:gd name="connsiteY17" fmla="*/ 0 h 326135"/>
                <a:gd name="connsiteX18" fmla="*/ 97155 w 358616"/>
                <a:gd name="connsiteY18" fmla="*/ 123539 h 326135"/>
                <a:gd name="connsiteX19" fmla="*/ 26194 w 358616"/>
                <a:gd name="connsiteY19" fmla="*/ 61817 h 326135"/>
                <a:gd name="connsiteX20" fmla="*/ 97155 w 358616"/>
                <a:gd name="connsiteY20" fmla="*/ 95 h 326135"/>
                <a:gd name="connsiteX21" fmla="*/ 251651 w 358616"/>
                <a:gd name="connsiteY21" fmla="*/ 123635 h 326135"/>
                <a:gd name="connsiteX22" fmla="*/ 322517 w 358616"/>
                <a:gd name="connsiteY22" fmla="*/ 61913 h 326135"/>
                <a:gd name="connsiteX23" fmla="*/ 251651 w 358616"/>
                <a:gd name="connsiteY23" fmla="*/ 190 h 326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8616" h="326135">
                  <a:moveTo>
                    <a:pt x="80486" y="263366"/>
                  </a:moveTo>
                  <a:lnTo>
                    <a:pt x="240411" y="263366"/>
                  </a:lnTo>
                  <a:moveTo>
                    <a:pt x="290703" y="263366"/>
                  </a:moveTo>
                  <a:lnTo>
                    <a:pt x="358521" y="263366"/>
                  </a:lnTo>
                  <a:moveTo>
                    <a:pt x="0" y="263366"/>
                  </a:moveTo>
                  <a:lnTo>
                    <a:pt x="23241" y="263366"/>
                  </a:lnTo>
                  <a:moveTo>
                    <a:pt x="197072" y="326136"/>
                  </a:moveTo>
                  <a:lnTo>
                    <a:pt x="242602" y="326136"/>
                  </a:lnTo>
                  <a:moveTo>
                    <a:pt x="0" y="326136"/>
                  </a:moveTo>
                  <a:lnTo>
                    <a:pt x="149924" y="326136"/>
                  </a:lnTo>
                  <a:moveTo>
                    <a:pt x="173260" y="206216"/>
                  </a:moveTo>
                  <a:lnTo>
                    <a:pt x="198692" y="206216"/>
                  </a:lnTo>
                  <a:moveTo>
                    <a:pt x="259080" y="206216"/>
                  </a:moveTo>
                  <a:lnTo>
                    <a:pt x="358616" y="206216"/>
                  </a:lnTo>
                  <a:moveTo>
                    <a:pt x="95" y="206216"/>
                  </a:moveTo>
                  <a:lnTo>
                    <a:pt x="125063" y="206216"/>
                  </a:lnTo>
                  <a:moveTo>
                    <a:pt x="141446" y="123539"/>
                  </a:moveTo>
                  <a:lnTo>
                    <a:pt x="204978" y="0"/>
                  </a:lnTo>
                  <a:moveTo>
                    <a:pt x="97155" y="123539"/>
                  </a:moveTo>
                  <a:lnTo>
                    <a:pt x="26194" y="61817"/>
                  </a:lnTo>
                  <a:lnTo>
                    <a:pt x="97155" y="95"/>
                  </a:lnTo>
                  <a:moveTo>
                    <a:pt x="251651" y="123635"/>
                  </a:moveTo>
                  <a:lnTo>
                    <a:pt x="322517" y="61913"/>
                  </a:lnTo>
                  <a:lnTo>
                    <a:pt x="251651" y="190"/>
                  </a:lnTo>
                </a:path>
              </a:pathLst>
            </a:custGeom>
            <a:noFill/>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37" name="Freeform 471">
              <a:extLst>
                <a:ext uri="{FF2B5EF4-FFF2-40B4-BE49-F238E27FC236}">
                  <a16:creationId xmlns:a16="http://schemas.microsoft.com/office/drawing/2014/main" id="{E1099F54-1DE4-C7FD-0B26-41AFEF0264FF}"/>
                </a:ext>
              </a:extLst>
            </p:cNvPr>
            <p:cNvSpPr/>
            <p:nvPr/>
          </p:nvSpPr>
          <p:spPr>
            <a:xfrm>
              <a:off x="2358796" y="5419875"/>
              <a:ext cx="214312" cy="9525"/>
            </a:xfrm>
            <a:custGeom>
              <a:avLst/>
              <a:gdLst>
                <a:gd name="connsiteX0" fmla="*/ 0 w 214312"/>
                <a:gd name="connsiteY0" fmla="*/ 0 h 9525"/>
                <a:gd name="connsiteX1" fmla="*/ 214313 w 214312"/>
                <a:gd name="connsiteY1" fmla="*/ 0 h 9525"/>
              </a:gdLst>
              <a:ahLst/>
              <a:cxnLst>
                <a:cxn ang="0">
                  <a:pos x="connsiteX0" y="connsiteY0"/>
                </a:cxn>
                <a:cxn ang="0">
                  <a:pos x="connsiteX1" y="connsiteY1"/>
                </a:cxn>
              </a:cxnLst>
              <a:rect l="l" t="t" r="r" b="b"/>
              <a:pathLst>
                <a:path w="214312" h="9525">
                  <a:moveTo>
                    <a:pt x="0" y="0"/>
                  </a:moveTo>
                  <a:lnTo>
                    <a:pt x="214313" y="0"/>
                  </a:lnTo>
                </a:path>
              </a:pathLst>
            </a:custGeom>
            <a:ln w="14288" cap="rnd">
              <a:solidFill>
                <a:srgbClr val="FB86B6"/>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grpSp>
      <p:sp>
        <p:nvSpPr>
          <p:cNvPr id="42" name="Text Placeholder 3">
            <a:extLst>
              <a:ext uri="{FF2B5EF4-FFF2-40B4-BE49-F238E27FC236}">
                <a16:creationId xmlns:a16="http://schemas.microsoft.com/office/drawing/2014/main" id="{7CD8D3FA-FA29-0604-3DF9-97325F01151D}"/>
              </a:ext>
            </a:extLst>
          </p:cNvPr>
          <p:cNvSpPr txBox="1">
            <a:spLocks/>
          </p:cNvSpPr>
          <p:nvPr/>
        </p:nvSpPr>
        <p:spPr>
          <a:xfrm>
            <a:off x="1707855" y="2533386"/>
            <a:ext cx="4024638" cy="373932"/>
          </a:xfrm>
          <a:prstGeom prst="rect">
            <a:avLst/>
          </a:prstGeom>
        </p:spPr>
        <p:txBody>
          <a:bodyPr vert="horz" lIns="0" tIns="0" rIns="0" bIns="0" rtlCol="0">
            <a:norm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effectLst/>
                <a:uLnTx/>
                <a:uFillTx/>
                <a:latin typeface="GT America L"/>
                <a:ea typeface="+mn-ea"/>
                <a:cs typeface="+mn-cs"/>
              </a:rPr>
              <a:t>User Interface</a:t>
            </a:r>
          </a:p>
        </p:txBody>
      </p:sp>
      <p:sp>
        <p:nvSpPr>
          <p:cNvPr id="43" name="Text Placeholder 3">
            <a:extLst>
              <a:ext uri="{FF2B5EF4-FFF2-40B4-BE49-F238E27FC236}">
                <a16:creationId xmlns:a16="http://schemas.microsoft.com/office/drawing/2014/main" id="{5ADF6B56-34B7-8B9F-7953-88DB305DFCFA}"/>
              </a:ext>
            </a:extLst>
          </p:cNvPr>
          <p:cNvSpPr txBox="1">
            <a:spLocks/>
          </p:cNvSpPr>
          <p:nvPr/>
        </p:nvSpPr>
        <p:spPr>
          <a:xfrm>
            <a:off x="1707855" y="3711712"/>
            <a:ext cx="4024638" cy="373932"/>
          </a:xfrm>
          <a:prstGeom prst="rect">
            <a:avLst/>
          </a:prstGeom>
        </p:spPr>
        <p:txBody>
          <a:bodyPr vert="horz" lIns="0" tIns="0" rIns="0" bIns="0" rtlCol="0">
            <a:norm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effectLst/>
                <a:uLnTx/>
                <a:uFillTx/>
                <a:latin typeface="GT America L"/>
                <a:ea typeface="+mn-ea"/>
                <a:cs typeface="+mn-cs"/>
              </a:rPr>
              <a:t>Data Access</a:t>
            </a:r>
          </a:p>
        </p:txBody>
      </p:sp>
      <p:sp>
        <p:nvSpPr>
          <p:cNvPr id="44" name="Text Placeholder 3">
            <a:extLst>
              <a:ext uri="{FF2B5EF4-FFF2-40B4-BE49-F238E27FC236}">
                <a16:creationId xmlns:a16="http://schemas.microsoft.com/office/drawing/2014/main" id="{6AA1A917-A11A-1CB8-774C-ACA2F6602A31}"/>
              </a:ext>
            </a:extLst>
          </p:cNvPr>
          <p:cNvSpPr txBox="1">
            <a:spLocks/>
          </p:cNvSpPr>
          <p:nvPr/>
        </p:nvSpPr>
        <p:spPr>
          <a:xfrm>
            <a:off x="1718465" y="4886216"/>
            <a:ext cx="4024638" cy="373932"/>
          </a:xfrm>
          <a:prstGeom prst="rect">
            <a:avLst/>
          </a:prstGeom>
        </p:spPr>
        <p:txBody>
          <a:bodyPr vert="horz" lIns="0" tIns="0" rIns="0" bIns="0" rtlCol="0">
            <a:normAutofit/>
          </a:bodyPr>
          <a:lstStyle>
            <a:lvl1pPr marL="0" indent="0" algn="l" defTabSz="914400" rtl="0" eaLnBrk="1" latinLnBrk="0" hangingPunct="1">
              <a:lnSpc>
                <a:spcPct val="125000"/>
              </a:lnSpc>
              <a:spcBef>
                <a:spcPts val="700"/>
              </a:spcBef>
              <a:buFont typeface="Arial" panose="020B0604020202020204" pitchFamily="34" charset="0"/>
              <a:buNone/>
              <a:defRPr sz="1400" kern="1200">
                <a:solidFill>
                  <a:schemeClr val="tx1"/>
                </a:solidFill>
                <a:latin typeface="+mn-lt"/>
                <a:ea typeface="+mn-ea"/>
                <a:cs typeface="+mn-cs"/>
              </a:defRPr>
            </a:lvl1pPr>
            <a:lvl2pPr marL="216000" indent="-234000" algn="l" defTabSz="914400" rtl="0" eaLnBrk="1" latinLnBrk="0" hangingPunct="1">
              <a:lnSpc>
                <a:spcPct val="125000"/>
              </a:lnSpc>
              <a:spcBef>
                <a:spcPts val="700"/>
              </a:spcBef>
              <a:buClr>
                <a:schemeClr val="bg2"/>
              </a:buClr>
              <a:buFont typeface="GT America LCG Rg" panose="00000500000000000000" pitchFamily="2" charset="0"/>
              <a:buChar char="&gt;"/>
              <a:defRPr sz="1400" kern="1200">
                <a:solidFill>
                  <a:schemeClr val="tx1"/>
                </a:solidFill>
                <a:latin typeface="+mn-lt"/>
                <a:ea typeface="+mn-ea"/>
                <a:cs typeface="+mn-cs"/>
              </a:defRPr>
            </a:lvl2pPr>
            <a:lvl3pPr marL="468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200" kern="1200">
                <a:solidFill>
                  <a:schemeClr val="tx1"/>
                </a:solidFill>
                <a:latin typeface="+mn-lt"/>
                <a:ea typeface="+mn-ea"/>
                <a:cs typeface="+mn-cs"/>
              </a:defRPr>
            </a:lvl3pPr>
            <a:lvl4pPr marL="702000" indent="-234000" algn="l" defTabSz="914400" rtl="0" eaLnBrk="1" latinLnBrk="0" hangingPunct="1">
              <a:lnSpc>
                <a:spcPct val="125000"/>
              </a:lnSpc>
              <a:spcBef>
                <a:spcPts val="700"/>
              </a:spcBef>
              <a:buClr>
                <a:schemeClr val="bg2"/>
              </a:buClr>
              <a:buFont typeface="GT America LCG Rg" panose="00000500000000000000" pitchFamily="2" charset="0"/>
              <a:buChar char="-"/>
              <a:defRPr sz="1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700"/>
              </a:spcBef>
              <a:spcAft>
                <a:spcPts val="0"/>
              </a:spcAft>
              <a:buClrTx/>
              <a:buSzTx/>
              <a:buFont typeface="Arial" panose="020B0604020202020204" pitchFamily="34" charset="0"/>
              <a:buNone/>
              <a:tabLst/>
              <a:defRPr/>
            </a:pPr>
            <a:r>
              <a:rPr kumimoji="0" lang="en-US" sz="1500" b="1" i="0" u="none" strike="noStrike" kern="1200" cap="none" spc="0" normalizeH="0" baseline="0" noProof="0" dirty="0">
                <a:ln>
                  <a:noFill/>
                </a:ln>
                <a:effectLst/>
                <a:uLnTx/>
                <a:uFillTx/>
                <a:latin typeface="GT America L"/>
                <a:ea typeface="+mn-ea"/>
                <a:cs typeface="+mn-cs"/>
              </a:rPr>
              <a:t>Data Store</a:t>
            </a:r>
          </a:p>
        </p:txBody>
      </p:sp>
      <p:grpSp>
        <p:nvGrpSpPr>
          <p:cNvPr id="45" name="Group 9">
            <a:extLst>
              <a:ext uri="{FF2B5EF4-FFF2-40B4-BE49-F238E27FC236}">
                <a16:creationId xmlns:a16="http://schemas.microsoft.com/office/drawing/2014/main" id="{45324255-2C69-0900-9A14-9040F5217229}"/>
              </a:ext>
            </a:extLst>
          </p:cNvPr>
          <p:cNvGrpSpPr/>
          <p:nvPr/>
        </p:nvGrpSpPr>
        <p:grpSpPr>
          <a:xfrm>
            <a:off x="6252203" y="2923962"/>
            <a:ext cx="5731492" cy="2923089"/>
            <a:chOff x="5221867" y="2747351"/>
            <a:chExt cx="5688424" cy="2901124"/>
          </a:xfrm>
        </p:grpSpPr>
        <p:sp>
          <p:nvSpPr>
            <p:cNvPr id="46" name="Freeform 3">
              <a:extLst>
                <a:ext uri="{FF2B5EF4-FFF2-40B4-BE49-F238E27FC236}">
                  <a16:creationId xmlns:a16="http://schemas.microsoft.com/office/drawing/2014/main" id="{65CFCCC5-4F50-0E42-7D89-0B8B39D69E45}"/>
                </a:ext>
              </a:extLst>
            </p:cNvPr>
            <p:cNvSpPr/>
            <p:nvPr/>
          </p:nvSpPr>
          <p:spPr>
            <a:xfrm>
              <a:off x="5221867" y="5121171"/>
              <a:ext cx="658748" cy="527304"/>
            </a:xfrm>
            <a:custGeom>
              <a:avLst/>
              <a:gdLst>
                <a:gd name="connsiteX0" fmla="*/ 646271 w 658748"/>
                <a:gd name="connsiteY0" fmla="*/ 0 h 527304"/>
                <a:gd name="connsiteX1" fmla="*/ 658749 w 658748"/>
                <a:gd name="connsiteY1" fmla="*/ 12478 h 527304"/>
                <a:gd name="connsiteX2" fmla="*/ 658749 w 658748"/>
                <a:gd name="connsiteY2" fmla="*/ 514826 h 527304"/>
                <a:gd name="connsiteX3" fmla="*/ 646271 w 658748"/>
                <a:gd name="connsiteY3" fmla="*/ 527304 h 527304"/>
                <a:gd name="connsiteX4" fmla="*/ 12478 w 658748"/>
                <a:gd name="connsiteY4" fmla="*/ 527304 h 527304"/>
                <a:gd name="connsiteX5" fmla="*/ 0 w 658748"/>
                <a:gd name="connsiteY5" fmla="*/ 514826 h 527304"/>
                <a:gd name="connsiteX6" fmla="*/ 0 w 658748"/>
                <a:gd name="connsiteY6" fmla="*/ 12478 h 527304"/>
                <a:gd name="connsiteX7" fmla="*/ 12478 w 658748"/>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748" h="527304">
                  <a:moveTo>
                    <a:pt x="646271" y="0"/>
                  </a:moveTo>
                  <a:cubicBezTo>
                    <a:pt x="653163" y="0"/>
                    <a:pt x="658749" y="5587"/>
                    <a:pt x="658749" y="12478"/>
                  </a:cubicBezTo>
                  <a:lnTo>
                    <a:pt x="658749" y="514826"/>
                  </a:lnTo>
                  <a:cubicBezTo>
                    <a:pt x="658749" y="521717"/>
                    <a:pt x="653163" y="527304"/>
                    <a:pt x="646271" y="527304"/>
                  </a:cubicBezTo>
                  <a:lnTo>
                    <a:pt x="12478" y="527304"/>
                  </a:lnTo>
                  <a:cubicBezTo>
                    <a:pt x="5586" y="527304"/>
                    <a:pt x="0" y="521717"/>
                    <a:pt x="0" y="514826"/>
                  </a:cubicBezTo>
                  <a:lnTo>
                    <a:pt x="0" y="12478"/>
                  </a:lnTo>
                  <a:cubicBezTo>
                    <a:pt x="0" y="5587"/>
                    <a:pt x="5586"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7" name="Freeform 4">
              <a:extLst>
                <a:ext uri="{FF2B5EF4-FFF2-40B4-BE49-F238E27FC236}">
                  <a16:creationId xmlns:a16="http://schemas.microsoft.com/office/drawing/2014/main" id="{1DC22A4E-660D-8896-81A2-DC23A97051FB}"/>
                </a:ext>
              </a:extLst>
            </p:cNvPr>
            <p:cNvSpPr/>
            <p:nvPr/>
          </p:nvSpPr>
          <p:spPr>
            <a:xfrm>
              <a:off x="5880615" y="5121171"/>
              <a:ext cx="777050" cy="527304"/>
            </a:xfrm>
            <a:custGeom>
              <a:avLst/>
              <a:gdLst>
                <a:gd name="connsiteX0" fmla="*/ 647986 w 660463"/>
                <a:gd name="connsiteY0" fmla="*/ 0 h 527304"/>
                <a:gd name="connsiteX1" fmla="*/ 660464 w 660463"/>
                <a:gd name="connsiteY1" fmla="*/ 12478 h 527304"/>
                <a:gd name="connsiteX2" fmla="*/ 660464 w 660463"/>
                <a:gd name="connsiteY2" fmla="*/ 514826 h 527304"/>
                <a:gd name="connsiteX3" fmla="*/ 647986 w 660463"/>
                <a:gd name="connsiteY3" fmla="*/ 527304 h 527304"/>
                <a:gd name="connsiteX4" fmla="*/ 12478 w 660463"/>
                <a:gd name="connsiteY4" fmla="*/ 527304 h 527304"/>
                <a:gd name="connsiteX5" fmla="*/ 0 w 660463"/>
                <a:gd name="connsiteY5" fmla="*/ 514826 h 527304"/>
                <a:gd name="connsiteX6" fmla="*/ 0 w 660463"/>
                <a:gd name="connsiteY6" fmla="*/ 12478 h 527304"/>
                <a:gd name="connsiteX7" fmla="*/ 12478 w 660463"/>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63" h="527304">
                  <a:moveTo>
                    <a:pt x="647986" y="0"/>
                  </a:moveTo>
                  <a:cubicBezTo>
                    <a:pt x="654877" y="0"/>
                    <a:pt x="660464" y="5587"/>
                    <a:pt x="660464" y="12478"/>
                  </a:cubicBezTo>
                  <a:lnTo>
                    <a:pt x="660464" y="514826"/>
                  </a:lnTo>
                  <a:cubicBezTo>
                    <a:pt x="660464" y="521717"/>
                    <a:pt x="654877" y="527304"/>
                    <a:pt x="647986" y="527304"/>
                  </a:cubicBezTo>
                  <a:lnTo>
                    <a:pt x="12478" y="527304"/>
                  </a:lnTo>
                  <a:cubicBezTo>
                    <a:pt x="5587" y="527304"/>
                    <a:pt x="0" y="521717"/>
                    <a:pt x="0" y="514826"/>
                  </a:cubicBezTo>
                  <a:lnTo>
                    <a:pt x="0" y="12478"/>
                  </a:lnTo>
                  <a:cubicBezTo>
                    <a:pt x="0" y="5587"/>
                    <a:pt x="5587" y="0"/>
                    <a:pt x="12478"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B2C7F"/>
                  </a:solidFill>
                  <a:effectLst/>
                  <a:uLnTx/>
                  <a:uFillTx/>
                  <a:latin typeface="GT America LCG Rg"/>
                  <a:ea typeface="+mn-ea"/>
                  <a:cs typeface="+mn-cs"/>
                </a:rPr>
                <a:t>Infra as Code</a:t>
              </a:r>
            </a:p>
          </p:txBody>
        </p:sp>
        <p:sp>
          <p:nvSpPr>
            <p:cNvPr id="48" name="Freeform 5">
              <a:extLst>
                <a:ext uri="{FF2B5EF4-FFF2-40B4-BE49-F238E27FC236}">
                  <a16:creationId xmlns:a16="http://schemas.microsoft.com/office/drawing/2014/main" id="{06F256D3-EE72-B95E-C12E-5BC1FD295076}"/>
                </a:ext>
              </a:extLst>
            </p:cNvPr>
            <p:cNvSpPr/>
            <p:nvPr/>
          </p:nvSpPr>
          <p:spPr>
            <a:xfrm>
              <a:off x="6657665" y="5121171"/>
              <a:ext cx="660463" cy="527304"/>
            </a:xfrm>
            <a:custGeom>
              <a:avLst/>
              <a:gdLst>
                <a:gd name="connsiteX0" fmla="*/ 647986 w 660463"/>
                <a:gd name="connsiteY0" fmla="*/ 0 h 527304"/>
                <a:gd name="connsiteX1" fmla="*/ 660463 w 660463"/>
                <a:gd name="connsiteY1" fmla="*/ 12478 h 527304"/>
                <a:gd name="connsiteX2" fmla="*/ 660463 w 660463"/>
                <a:gd name="connsiteY2" fmla="*/ 514826 h 527304"/>
                <a:gd name="connsiteX3" fmla="*/ 647986 w 660463"/>
                <a:gd name="connsiteY3" fmla="*/ 527304 h 527304"/>
                <a:gd name="connsiteX4" fmla="*/ 12478 w 660463"/>
                <a:gd name="connsiteY4" fmla="*/ 527304 h 527304"/>
                <a:gd name="connsiteX5" fmla="*/ 0 w 660463"/>
                <a:gd name="connsiteY5" fmla="*/ 514826 h 527304"/>
                <a:gd name="connsiteX6" fmla="*/ 0 w 660463"/>
                <a:gd name="connsiteY6" fmla="*/ 12478 h 527304"/>
                <a:gd name="connsiteX7" fmla="*/ 12478 w 660463"/>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63" h="527304">
                  <a:moveTo>
                    <a:pt x="647986" y="0"/>
                  </a:moveTo>
                  <a:cubicBezTo>
                    <a:pt x="654877" y="0"/>
                    <a:pt x="660463" y="5587"/>
                    <a:pt x="660463" y="12478"/>
                  </a:cubicBezTo>
                  <a:lnTo>
                    <a:pt x="660463" y="514826"/>
                  </a:lnTo>
                  <a:cubicBezTo>
                    <a:pt x="660463" y="521717"/>
                    <a:pt x="654877" y="527304"/>
                    <a:pt x="647986" y="527304"/>
                  </a:cubicBezTo>
                  <a:lnTo>
                    <a:pt x="12478" y="527304"/>
                  </a:lnTo>
                  <a:cubicBezTo>
                    <a:pt x="5586" y="527304"/>
                    <a:pt x="0" y="521717"/>
                    <a:pt x="0" y="514826"/>
                  </a:cubicBezTo>
                  <a:lnTo>
                    <a:pt x="0" y="12478"/>
                  </a:lnTo>
                  <a:cubicBezTo>
                    <a:pt x="0" y="5587"/>
                    <a:pt x="5586"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49" name="Freeform 6">
              <a:extLst>
                <a:ext uri="{FF2B5EF4-FFF2-40B4-BE49-F238E27FC236}">
                  <a16:creationId xmlns:a16="http://schemas.microsoft.com/office/drawing/2014/main" id="{F5163F39-4330-0432-0D94-0AA514DD790E}"/>
                </a:ext>
              </a:extLst>
            </p:cNvPr>
            <p:cNvSpPr/>
            <p:nvPr/>
          </p:nvSpPr>
          <p:spPr>
            <a:xfrm>
              <a:off x="5221961" y="4536907"/>
              <a:ext cx="2096166" cy="527208"/>
            </a:xfrm>
            <a:custGeom>
              <a:avLst/>
              <a:gdLst>
                <a:gd name="connsiteX0" fmla="*/ 12383 w 2096166"/>
                <a:gd name="connsiteY0" fmla="*/ 0 h 527208"/>
                <a:gd name="connsiteX1" fmla="*/ 2083689 w 2096166"/>
                <a:gd name="connsiteY1" fmla="*/ 0 h 527208"/>
                <a:gd name="connsiteX2" fmla="*/ 2096167 w 2096166"/>
                <a:gd name="connsiteY2" fmla="*/ 12478 h 527208"/>
                <a:gd name="connsiteX3" fmla="*/ 2096167 w 2096166"/>
                <a:gd name="connsiteY3" fmla="*/ 514731 h 527208"/>
                <a:gd name="connsiteX4" fmla="*/ 2083689 w 2096166"/>
                <a:gd name="connsiteY4" fmla="*/ 527209 h 527208"/>
                <a:gd name="connsiteX5" fmla="*/ 12478 w 2096166"/>
                <a:gd name="connsiteY5" fmla="*/ 527209 h 527208"/>
                <a:gd name="connsiteX6" fmla="*/ 0 w 2096166"/>
                <a:gd name="connsiteY6" fmla="*/ 514731 h 527208"/>
                <a:gd name="connsiteX7" fmla="*/ 0 w 2096166"/>
                <a:gd name="connsiteY7" fmla="*/ 12478 h 527208"/>
                <a:gd name="connsiteX8" fmla="*/ 12478 w 2096166"/>
                <a:gd name="connsiteY8" fmla="*/ 0 h 527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6166" h="527208">
                  <a:moveTo>
                    <a:pt x="12383" y="0"/>
                  </a:moveTo>
                  <a:lnTo>
                    <a:pt x="2083689" y="0"/>
                  </a:lnTo>
                  <a:cubicBezTo>
                    <a:pt x="2090547" y="0"/>
                    <a:pt x="2096167" y="5620"/>
                    <a:pt x="2096167" y="12478"/>
                  </a:cubicBezTo>
                  <a:lnTo>
                    <a:pt x="2096167" y="514731"/>
                  </a:lnTo>
                  <a:cubicBezTo>
                    <a:pt x="2096167" y="521684"/>
                    <a:pt x="2090547" y="527209"/>
                    <a:pt x="2083689" y="527209"/>
                  </a:cubicBezTo>
                  <a:lnTo>
                    <a:pt x="12478" y="527209"/>
                  </a:lnTo>
                  <a:cubicBezTo>
                    <a:pt x="5525" y="527209"/>
                    <a:pt x="0" y="521589"/>
                    <a:pt x="0" y="514731"/>
                  </a:cubicBezTo>
                  <a:lnTo>
                    <a:pt x="0" y="12478"/>
                  </a:lnTo>
                  <a:cubicBezTo>
                    <a:pt x="0" y="5620"/>
                    <a:pt x="5620" y="0"/>
                    <a:pt x="12478" y="0"/>
                  </a:cubicBezTo>
                  <a:close/>
                </a:path>
              </a:pathLst>
            </a:custGeom>
            <a:solidFill>
              <a:srgbClr val="1C2B80"/>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Open Source Software</a:t>
              </a:r>
            </a:p>
          </p:txBody>
        </p:sp>
        <p:sp>
          <p:nvSpPr>
            <p:cNvPr id="50" name="Freeform 7">
              <a:extLst>
                <a:ext uri="{FF2B5EF4-FFF2-40B4-BE49-F238E27FC236}">
                  <a16:creationId xmlns:a16="http://schemas.microsoft.com/office/drawing/2014/main" id="{A8E8388A-C770-0744-7273-36D5EEA60266}"/>
                </a:ext>
              </a:extLst>
            </p:cNvPr>
            <p:cNvSpPr/>
            <p:nvPr/>
          </p:nvSpPr>
          <p:spPr>
            <a:xfrm>
              <a:off x="5221867" y="3950929"/>
              <a:ext cx="2093499" cy="529113"/>
            </a:xfrm>
            <a:custGeom>
              <a:avLst/>
              <a:gdLst>
                <a:gd name="connsiteX0" fmla="*/ 2080927 w 2093499"/>
                <a:gd name="connsiteY0" fmla="*/ 0 h 529113"/>
                <a:gd name="connsiteX1" fmla="*/ 2093500 w 2093499"/>
                <a:gd name="connsiteY1" fmla="*/ 12573 h 529113"/>
                <a:gd name="connsiteX2" fmla="*/ 2093500 w 2093499"/>
                <a:gd name="connsiteY2" fmla="*/ 516541 h 529113"/>
                <a:gd name="connsiteX3" fmla="*/ 2080927 w 2093499"/>
                <a:gd name="connsiteY3" fmla="*/ 529114 h 529113"/>
                <a:gd name="connsiteX4" fmla="*/ 12573 w 2093499"/>
                <a:gd name="connsiteY4" fmla="*/ 529114 h 529113"/>
                <a:gd name="connsiteX5" fmla="*/ 0 w 2093499"/>
                <a:gd name="connsiteY5" fmla="*/ 516541 h 529113"/>
                <a:gd name="connsiteX6" fmla="*/ 0 w 2093499"/>
                <a:gd name="connsiteY6" fmla="*/ 12573 h 529113"/>
                <a:gd name="connsiteX7" fmla="*/ 12573 w 2093499"/>
                <a:gd name="connsiteY7" fmla="*/ 0 h 5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9113">
                  <a:moveTo>
                    <a:pt x="2080927" y="0"/>
                  </a:moveTo>
                  <a:cubicBezTo>
                    <a:pt x="2087871" y="0"/>
                    <a:pt x="2093500" y="5629"/>
                    <a:pt x="2093500" y="12573"/>
                  </a:cubicBezTo>
                  <a:lnTo>
                    <a:pt x="2093500" y="516541"/>
                  </a:lnTo>
                  <a:cubicBezTo>
                    <a:pt x="2093500" y="523485"/>
                    <a:pt x="2087871" y="529114"/>
                    <a:pt x="2080927" y="529114"/>
                  </a:cubicBezTo>
                  <a:lnTo>
                    <a:pt x="12573" y="529114"/>
                  </a:lnTo>
                  <a:cubicBezTo>
                    <a:pt x="5629" y="529114"/>
                    <a:pt x="0" y="523485"/>
                    <a:pt x="0" y="516541"/>
                  </a:cubicBezTo>
                  <a:lnTo>
                    <a:pt x="0" y="12573"/>
                  </a:lnTo>
                  <a:cubicBezTo>
                    <a:pt x="0" y="5629"/>
                    <a:pt x="5629" y="0"/>
                    <a:pt x="12573"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Container Code</a:t>
              </a:r>
            </a:p>
          </p:txBody>
        </p:sp>
        <p:sp>
          <p:nvSpPr>
            <p:cNvPr id="51" name="Freeform 8">
              <a:extLst>
                <a:ext uri="{FF2B5EF4-FFF2-40B4-BE49-F238E27FC236}">
                  <a16:creationId xmlns:a16="http://schemas.microsoft.com/office/drawing/2014/main" id="{B8AD5FB6-AA33-5189-1719-E7EE06476ED0}"/>
                </a:ext>
              </a:extLst>
            </p:cNvPr>
            <p:cNvSpPr/>
            <p:nvPr/>
          </p:nvSpPr>
          <p:spPr>
            <a:xfrm>
              <a:off x="7391947" y="3951786"/>
              <a:ext cx="1348168" cy="527304"/>
            </a:xfrm>
            <a:custGeom>
              <a:avLst/>
              <a:gdLst>
                <a:gd name="connsiteX0" fmla="*/ 0 w 1348168"/>
                <a:gd name="connsiteY0" fmla="*/ 12478 h 527304"/>
                <a:gd name="connsiteX1" fmla="*/ 9430 w 1348168"/>
                <a:gd name="connsiteY1" fmla="*/ 0 h 527304"/>
                <a:gd name="connsiteX2" fmla="*/ 1338739 w 1348168"/>
                <a:gd name="connsiteY2" fmla="*/ 0 h 527304"/>
                <a:gd name="connsiteX3" fmla="*/ 1348169 w 1348168"/>
                <a:gd name="connsiteY3" fmla="*/ 12478 h 527304"/>
                <a:gd name="connsiteX4" fmla="*/ 1348169 w 1348168"/>
                <a:gd name="connsiteY4" fmla="*/ 514826 h 527304"/>
                <a:gd name="connsiteX5" fmla="*/ 1338739 w 1348168"/>
                <a:gd name="connsiteY5" fmla="*/ 527304 h 527304"/>
                <a:gd name="connsiteX6" fmla="*/ 9430 w 1348168"/>
                <a:gd name="connsiteY6" fmla="*/ 527304 h 527304"/>
                <a:gd name="connsiteX7" fmla="*/ 0 w 1348168"/>
                <a:gd name="connsiteY7" fmla="*/ 514826 h 527304"/>
                <a:gd name="connsiteX8" fmla="*/ 0 w 1348168"/>
                <a:gd name="connsiteY8" fmla="*/ 12478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8168" h="527304">
                  <a:moveTo>
                    <a:pt x="0" y="12478"/>
                  </a:moveTo>
                  <a:cubicBezTo>
                    <a:pt x="0" y="5525"/>
                    <a:pt x="4191" y="0"/>
                    <a:pt x="9430" y="0"/>
                  </a:cubicBezTo>
                  <a:lnTo>
                    <a:pt x="1338739" y="0"/>
                  </a:lnTo>
                  <a:cubicBezTo>
                    <a:pt x="1343978" y="0"/>
                    <a:pt x="1348169" y="5620"/>
                    <a:pt x="1348169" y="12478"/>
                  </a:cubicBezTo>
                  <a:lnTo>
                    <a:pt x="1348169" y="514826"/>
                  </a:lnTo>
                  <a:cubicBezTo>
                    <a:pt x="1348169" y="521684"/>
                    <a:pt x="1343978" y="527304"/>
                    <a:pt x="1338739" y="527304"/>
                  </a:cubicBezTo>
                  <a:lnTo>
                    <a:pt x="9430" y="527304"/>
                  </a:lnTo>
                  <a:cubicBezTo>
                    <a:pt x="4191" y="527304"/>
                    <a:pt x="0" y="521684"/>
                    <a:pt x="0" y="514826"/>
                  </a:cubicBezTo>
                  <a:lnTo>
                    <a:pt x="0" y="12478"/>
                  </a:ln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T America LCG Rg"/>
                  <a:ea typeface="+mn-ea"/>
                  <a:cs typeface="+mn-cs"/>
                </a:rPr>
                <a:t>API code</a:t>
              </a:r>
            </a:p>
          </p:txBody>
        </p:sp>
        <p:sp>
          <p:nvSpPr>
            <p:cNvPr id="52" name="Freeform 90">
              <a:extLst>
                <a:ext uri="{FF2B5EF4-FFF2-40B4-BE49-F238E27FC236}">
                  <a16:creationId xmlns:a16="http://schemas.microsoft.com/office/drawing/2014/main" id="{A7F8A391-D61A-A378-E179-0AD56E78EEFF}"/>
                </a:ext>
              </a:extLst>
            </p:cNvPr>
            <p:cNvSpPr/>
            <p:nvPr/>
          </p:nvSpPr>
          <p:spPr>
            <a:xfrm>
              <a:off x="8814030" y="5121075"/>
              <a:ext cx="658653" cy="527303"/>
            </a:xfrm>
            <a:custGeom>
              <a:avLst/>
              <a:gdLst>
                <a:gd name="connsiteX0" fmla="*/ 12478 w 658653"/>
                <a:gd name="connsiteY0" fmla="*/ 95 h 527303"/>
                <a:gd name="connsiteX1" fmla="*/ 646176 w 658653"/>
                <a:gd name="connsiteY1" fmla="*/ 95 h 527303"/>
                <a:gd name="connsiteX2" fmla="*/ 658653 w 658653"/>
                <a:gd name="connsiteY2" fmla="*/ 12573 h 527303"/>
                <a:gd name="connsiteX3" fmla="*/ 658653 w 658653"/>
                <a:gd name="connsiteY3" fmla="*/ 514826 h 527303"/>
                <a:gd name="connsiteX4" fmla="*/ 646176 w 658653"/>
                <a:gd name="connsiteY4" fmla="*/ 527304 h 527303"/>
                <a:gd name="connsiteX5" fmla="*/ 12478 w 658653"/>
                <a:gd name="connsiteY5" fmla="*/ 527304 h 527303"/>
                <a:gd name="connsiteX6" fmla="*/ 0 w 658653"/>
                <a:gd name="connsiteY6" fmla="*/ 514826 h 527303"/>
                <a:gd name="connsiteX7" fmla="*/ 0 w 658653"/>
                <a:gd name="connsiteY7" fmla="*/ 12478 h 527303"/>
                <a:gd name="connsiteX8" fmla="*/ 12478 w 658653"/>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8653" h="527303">
                  <a:moveTo>
                    <a:pt x="12478" y="95"/>
                  </a:moveTo>
                  <a:lnTo>
                    <a:pt x="646176" y="95"/>
                  </a:lnTo>
                  <a:cubicBezTo>
                    <a:pt x="653034" y="95"/>
                    <a:pt x="658653" y="5715"/>
                    <a:pt x="658653" y="12573"/>
                  </a:cubicBezTo>
                  <a:lnTo>
                    <a:pt x="658653" y="514826"/>
                  </a:lnTo>
                  <a:cubicBezTo>
                    <a:pt x="658653" y="521780"/>
                    <a:pt x="653034" y="527304"/>
                    <a:pt x="646176"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3" name="Freeform 91">
              <a:extLst>
                <a:ext uri="{FF2B5EF4-FFF2-40B4-BE49-F238E27FC236}">
                  <a16:creationId xmlns:a16="http://schemas.microsoft.com/office/drawing/2014/main" id="{70F99847-D0E9-D481-770B-2B0C1CB72BC3}"/>
                </a:ext>
              </a:extLst>
            </p:cNvPr>
            <p:cNvSpPr/>
            <p:nvPr/>
          </p:nvSpPr>
          <p:spPr>
            <a:xfrm>
              <a:off x="9531167" y="5121075"/>
              <a:ext cx="660367" cy="527303"/>
            </a:xfrm>
            <a:custGeom>
              <a:avLst/>
              <a:gdLst>
                <a:gd name="connsiteX0" fmla="*/ 12382 w 660367"/>
                <a:gd name="connsiteY0" fmla="*/ 95 h 527303"/>
                <a:gd name="connsiteX1" fmla="*/ 647891 w 660367"/>
                <a:gd name="connsiteY1" fmla="*/ 95 h 527303"/>
                <a:gd name="connsiteX2" fmla="*/ 660368 w 660367"/>
                <a:gd name="connsiteY2" fmla="*/ 12573 h 527303"/>
                <a:gd name="connsiteX3" fmla="*/ 660368 w 660367"/>
                <a:gd name="connsiteY3" fmla="*/ 514826 h 527303"/>
                <a:gd name="connsiteX4" fmla="*/ 647891 w 660367"/>
                <a:gd name="connsiteY4" fmla="*/ 527304 h 527303"/>
                <a:gd name="connsiteX5" fmla="*/ 12478 w 660367"/>
                <a:gd name="connsiteY5" fmla="*/ 527304 h 527303"/>
                <a:gd name="connsiteX6" fmla="*/ 0 w 660367"/>
                <a:gd name="connsiteY6" fmla="*/ 514826 h 527303"/>
                <a:gd name="connsiteX7" fmla="*/ 0 w 660367"/>
                <a:gd name="connsiteY7" fmla="*/ 12478 h 527303"/>
                <a:gd name="connsiteX8" fmla="*/ 12478 w 660367"/>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367" h="527303">
                  <a:moveTo>
                    <a:pt x="12382" y="95"/>
                  </a:moveTo>
                  <a:lnTo>
                    <a:pt x="647891" y="95"/>
                  </a:lnTo>
                  <a:cubicBezTo>
                    <a:pt x="654748" y="95"/>
                    <a:pt x="660368" y="5715"/>
                    <a:pt x="660368" y="12573"/>
                  </a:cubicBezTo>
                  <a:lnTo>
                    <a:pt x="660368" y="514826"/>
                  </a:lnTo>
                  <a:cubicBezTo>
                    <a:pt x="660368" y="521780"/>
                    <a:pt x="654748" y="527304"/>
                    <a:pt x="647891"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4" name="Freeform 92">
              <a:extLst>
                <a:ext uri="{FF2B5EF4-FFF2-40B4-BE49-F238E27FC236}">
                  <a16:creationId xmlns:a16="http://schemas.microsoft.com/office/drawing/2014/main" id="{3B9459F9-79A2-92CC-6EDB-71F5E5C85EE2}"/>
                </a:ext>
              </a:extLst>
            </p:cNvPr>
            <p:cNvSpPr/>
            <p:nvPr/>
          </p:nvSpPr>
          <p:spPr>
            <a:xfrm>
              <a:off x="10249923" y="5121075"/>
              <a:ext cx="660368" cy="527303"/>
            </a:xfrm>
            <a:custGeom>
              <a:avLst/>
              <a:gdLst>
                <a:gd name="connsiteX0" fmla="*/ 12383 w 660368"/>
                <a:gd name="connsiteY0" fmla="*/ 95 h 527303"/>
                <a:gd name="connsiteX1" fmla="*/ 647891 w 660368"/>
                <a:gd name="connsiteY1" fmla="*/ 95 h 527303"/>
                <a:gd name="connsiteX2" fmla="*/ 660369 w 660368"/>
                <a:gd name="connsiteY2" fmla="*/ 12573 h 527303"/>
                <a:gd name="connsiteX3" fmla="*/ 660369 w 660368"/>
                <a:gd name="connsiteY3" fmla="*/ 514826 h 527303"/>
                <a:gd name="connsiteX4" fmla="*/ 647891 w 660368"/>
                <a:gd name="connsiteY4" fmla="*/ 527304 h 527303"/>
                <a:gd name="connsiteX5" fmla="*/ 12478 w 660368"/>
                <a:gd name="connsiteY5" fmla="*/ 527304 h 527303"/>
                <a:gd name="connsiteX6" fmla="*/ 0 w 660368"/>
                <a:gd name="connsiteY6" fmla="*/ 514826 h 527303"/>
                <a:gd name="connsiteX7" fmla="*/ 0 w 660368"/>
                <a:gd name="connsiteY7" fmla="*/ 12478 h 527303"/>
                <a:gd name="connsiteX8" fmla="*/ 12478 w 660368"/>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0368" h="527303">
                  <a:moveTo>
                    <a:pt x="12383" y="95"/>
                  </a:moveTo>
                  <a:lnTo>
                    <a:pt x="647891" y="95"/>
                  </a:lnTo>
                  <a:cubicBezTo>
                    <a:pt x="654748" y="95"/>
                    <a:pt x="660369" y="5715"/>
                    <a:pt x="660369" y="12573"/>
                  </a:cubicBezTo>
                  <a:lnTo>
                    <a:pt x="660369" y="514826"/>
                  </a:lnTo>
                  <a:cubicBezTo>
                    <a:pt x="660369" y="521780"/>
                    <a:pt x="654748" y="527304"/>
                    <a:pt x="647891" y="527304"/>
                  </a:cubicBezTo>
                  <a:lnTo>
                    <a:pt x="12478" y="527304"/>
                  </a:lnTo>
                  <a:cubicBezTo>
                    <a:pt x="5621" y="527304"/>
                    <a:pt x="0" y="521684"/>
                    <a:pt x="0" y="514826"/>
                  </a:cubicBezTo>
                  <a:lnTo>
                    <a:pt x="0" y="12478"/>
                  </a:lnTo>
                  <a:cubicBezTo>
                    <a:pt x="0" y="5620"/>
                    <a:pt x="5621"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5" name="Freeform 93">
              <a:extLst>
                <a:ext uri="{FF2B5EF4-FFF2-40B4-BE49-F238E27FC236}">
                  <a16:creationId xmlns:a16="http://schemas.microsoft.com/office/drawing/2014/main" id="{A8B11234-C8B1-6572-0A02-677766958695}"/>
                </a:ext>
              </a:extLst>
            </p:cNvPr>
            <p:cNvSpPr/>
            <p:nvPr/>
          </p:nvSpPr>
          <p:spPr>
            <a:xfrm>
              <a:off x="8816792" y="4536812"/>
              <a:ext cx="2093404" cy="527303"/>
            </a:xfrm>
            <a:custGeom>
              <a:avLst/>
              <a:gdLst>
                <a:gd name="connsiteX0" fmla="*/ 12478 w 2093404"/>
                <a:gd name="connsiteY0" fmla="*/ 95 h 527303"/>
                <a:gd name="connsiteX1" fmla="*/ 2080927 w 2093404"/>
                <a:gd name="connsiteY1" fmla="*/ 95 h 527303"/>
                <a:gd name="connsiteX2" fmla="*/ 2093405 w 2093404"/>
                <a:gd name="connsiteY2" fmla="*/ 12573 h 527303"/>
                <a:gd name="connsiteX3" fmla="*/ 2093405 w 2093404"/>
                <a:gd name="connsiteY3" fmla="*/ 514826 h 527303"/>
                <a:gd name="connsiteX4" fmla="*/ 2080927 w 2093404"/>
                <a:gd name="connsiteY4" fmla="*/ 527304 h 527303"/>
                <a:gd name="connsiteX5" fmla="*/ 12478 w 2093404"/>
                <a:gd name="connsiteY5" fmla="*/ 527304 h 527303"/>
                <a:gd name="connsiteX6" fmla="*/ 0 w 2093404"/>
                <a:gd name="connsiteY6" fmla="*/ 514826 h 527303"/>
                <a:gd name="connsiteX7" fmla="*/ 0 w 2093404"/>
                <a:gd name="connsiteY7" fmla="*/ 12478 h 527303"/>
                <a:gd name="connsiteX8" fmla="*/ 12478 w 2093404"/>
                <a:gd name="connsiteY8" fmla="*/ 0 h 527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93404" h="527303">
                  <a:moveTo>
                    <a:pt x="12478" y="95"/>
                  </a:moveTo>
                  <a:lnTo>
                    <a:pt x="2080927" y="95"/>
                  </a:lnTo>
                  <a:cubicBezTo>
                    <a:pt x="2087784" y="95"/>
                    <a:pt x="2093405" y="5715"/>
                    <a:pt x="2093405" y="12573"/>
                  </a:cubicBezTo>
                  <a:lnTo>
                    <a:pt x="2093405" y="514826"/>
                  </a:lnTo>
                  <a:cubicBezTo>
                    <a:pt x="2093405" y="521780"/>
                    <a:pt x="2087784" y="527304"/>
                    <a:pt x="2080927" y="527304"/>
                  </a:cubicBezTo>
                  <a:lnTo>
                    <a:pt x="12478" y="527304"/>
                  </a:lnTo>
                  <a:cubicBezTo>
                    <a:pt x="5619" y="527304"/>
                    <a:pt x="0" y="521684"/>
                    <a:pt x="0" y="514826"/>
                  </a:cubicBezTo>
                  <a:lnTo>
                    <a:pt x="0" y="12478"/>
                  </a:lnTo>
                  <a:cubicBezTo>
                    <a:pt x="0" y="5620"/>
                    <a:pt x="5619" y="0"/>
                    <a:pt x="12478" y="0"/>
                  </a:cubicBezTo>
                  <a:close/>
                </a:path>
              </a:pathLst>
            </a:custGeom>
            <a:solidFill>
              <a:srgbClr val="FB86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T America LCG Rg"/>
                <a:ea typeface="+mn-ea"/>
                <a:cs typeface="+mn-cs"/>
              </a:endParaRPr>
            </a:p>
          </p:txBody>
        </p:sp>
        <p:sp>
          <p:nvSpPr>
            <p:cNvPr id="56" name="Freeform 94">
              <a:extLst>
                <a:ext uri="{FF2B5EF4-FFF2-40B4-BE49-F238E27FC236}">
                  <a16:creationId xmlns:a16="http://schemas.microsoft.com/office/drawing/2014/main" id="{0269EC1A-8CAB-30D2-BE19-6268B90596D7}"/>
                </a:ext>
              </a:extLst>
            </p:cNvPr>
            <p:cNvSpPr/>
            <p:nvPr/>
          </p:nvSpPr>
          <p:spPr>
            <a:xfrm>
              <a:off x="8816792" y="3950929"/>
              <a:ext cx="2093499" cy="529113"/>
            </a:xfrm>
            <a:custGeom>
              <a:avLst/>
              <a:gdLst>
                <a:gd name="connsiteX0" fmla="*/ 2080927 w 2093499"/>
                <a:gd name="connsiteY0" fmla="*/ 0 h 529113"/>
                <a:gd name="connsiteX1" fmla="*/ 2093499 w 2093499"/>
                <a:gd name="connsiteY1" fmla="*/ 12573 h 529113"/>
                <a:gd name="connsiteX2" fmla="*/ 2093499 w 2093499"/>
                <a:gd name="connsiteY2" fmla="*/ 516541 h 529113"/>
                <a:gd name="connsiteX3" fmla="*/ 2080927 w 2093499"/>
                <a:gd name="connsiteY3" fmla="*/ 529114 h 529113"/>
                <a:gd name="connsiteX4" fmla="*/ 12573 w 2093499"/>
                <a:gd name="connsiteY4" fmla="*/ 529114 h 529113"/>
                <a:gd name="connsiteX5" fmla="*/ -1 w 2093499"/>
                <a:gd name="connsiteY5" fmla="*/ 516541 h 529113"/>
                <a:gd name="connsiteX6" fmla="*/ -1 w 2093499"/>
                <a:gd name="connsiteY6" fmla="*/ 12573 h 529113"/>
                <a:gd name="connsiteX7" fmla="*/ 12573 w 2093499"/>
                <a:gd name="connsiteY7" fmla="*/ 0 h 5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9113">
                  <a:moveTo>
                    <a:pt x="2080927" y="0"/>
                  </a:moveTo>
                  <a:cubicBezTo>
                    <a:pt x="2087870" y="0"/>
                    <a:pt x="2093499" y="5629"/>
                    <a:pt x="2093499" y="12573"/>
                  </a:cubicBezTo>
                  <a:lnTo>
                    <a:pt x="2093499" y="516541"/>
                  </a:lnTo>
                  <a:cubicBezTo>
                    <a:pt x="2093499" y="523485"/>
                    <a:pt x="2087870" y="529114"/>
                    <a:pt x="2080927" y="529114"/>
                  </a:cubicBezTo>
                  <a:lnTo>
                    <a:pt x="12573" y="529114"/>
                  </a:lnTo>
                  <a:cubicBezTo>
                    <a:pt x="5629" y="529114"/>
                    <a:pt x="-1" y="523485"/>
                    <a:pt x="-1" y="516541"/>
                  </a:cubicBezTo>
                  <a:lnTo>
                    <a:pt x="-1" y="12573"/>
                  </a:lnTo>
                  <a:cubicBezTo>
                    <a:pt x="-1" y="5629"/>
                    <a:pt x="5629" y="0"/>
                    <a:pt x="12573" y="0"/>
                  </a:cubicBezTo>
                  <a:close/>
                </a:path>
              </a:pathLst>
            </a:custGeom>
            <a:solidFill>
              <a:srgbClr val="109CF1"/>
            </a:solidFill>
            <a:ln w="9525" cap="flat">
              <a:noFill/>
              <a:prstDash val="solid"/>
              <a:miter/>
            </a:ln>
          </p:spPr>
          <p:txBody>
            <a:bodyPr rtlCol="0" anchor="ctr"/>
            <a:lstStyle/>
            <a:p>
              <a:pPr lvl="0" algn="ctr">
                <a:defRPr/>
              </a:pPr>
              <a:r>
                <a:rPr lang="en-US" dirty="0">
                  <a:solidFill>
                    <a:prstClr val="black"/>
                  </a:solidFill>
                </a:rPr>
                <a:t>External services</a:t>
              </a:r>
            </a:p>
          </p:txBody>
        </p:sp>
        <p:sp>
          <p:nvSpPr>
            <p:cNvPr id="57" name="Freeform 95">
              <a:extLst>
                <a:ext uri="{FF2B5EF4-FFF2-40B4-BE49-F238E27FC236}">
                  <a16:creationId xmlns:a16="http://schemas.microsoft.com/office/drawing/2014/main" id="{0768A4EB-6FC0-99E5-2413-4C8B84847846}"/>
                </a:ext>
              </a:extLst>
            </p:cNvPr>
            <p:cNvSpPr/>
            <p:nvPr/>
          </p:nvSpPr>
          <p:spPr>
            <a:xfrm>
              <a:off x="5923764" y="3366666"/>
              <a:ext cx="2093499" cy="527304"/>
            </a:xfrm>
            <a:custGeom>
              <a:avLst/>
              <a:gdLst>
                <a:gd name="connsiteX0" fmla="*/ 2081022 w 2093499"/>
                <a:gd name="connsiteY0" fmla="*/ 0 h 527304"/>
                <a:gd name="connsiteX1" fmla="*/ 2093500 w 2093499"/>
                <a:gd name="connsiteY1" fmla="*/ 12478 h 527304"/>
                <a:gd name="connsiteX2" fmla="*/ 2093500 w 2093499"/>
                <a:gd name="connsiteY2" fmla="*/ 514826 h 527304"/>
                <a:gd name="connsiteX3" fmla="*/ 2081022 w 2093499"/>
                <a:gd name="connsiteY3" fmla="*/ 527304 h 527304"/>
                <a:gd name="connsiteX4" fmla="*/ 12478 w 2093499"/>
                <a:gd name="connsiteY4" fmla="*/ 527304 h 527304"/>
                <a:gd name="connsiteX5" fmla="*/ 0 w 2093499"/>
                <a:gd name="connsiteY5" fmla="*/ 514826 h 527304"/>
                <a:gd name="connsiteX6" fmla="*/ 0 w 2093499"/>
                <a:gd name="connsiteY6" fmla="*/ 12478 h 527304"/>
                <a:gd name="connsiteX7" fmla="*/ 12478 w 2093499"/>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3499" h="527304">
                  <a:moveTo>
                    <a:pt x="2081022" y="0"/>
                  </a:moveTo>
                  <a:cubicBezTo>
                    <a:pt x="2087914" y="0"/>
                    <a:pt x="2093500" y="5586"/>
                    <a:pt x="2093500" y="12478"/>
                  </a:cubicBezTo>
                  <a:lnTo>
                    <a:pt x="2093500" y="514826"/>
                  </a:lnTo>
                  <a:cubicBezTo>
                    <a:pt x="2093500" y="521717"/>
                    <a:pt x="2087914" y="527304"/>
                    <a:pt x="2081022" y="527304"/>
                  </a:cubicBezTo>
                  <a:lnTo>
                    <a:pt x="12478" y="527304"/>
                  </a:lnTo>
                  <a:cubicBezTo>
                    <a:pt x="5587" y="527304"/>
                    <a:pt x="0" y="521717"/>
                    <a:pt x="0" y="514826"/>
                  </a:cubicBezTo>
                  <a:lnTo>
                    <a:pt x="0" y="12478"/>
                  </a:lnTo>
                  <a:cubicBezTo>
                    <a:pt x="0" y="5586"/>
                    <a:pt x="5587" y="0"/>
                    <a:pt x="12478" y="0"/>
                  </a:cubicBezTo>
                  <a:close/>
                </a:path>
              </a:pathLst>
            </a:custGeom>
            <a:solidFill>
              <a:srgbClr val="1B2C7F"/>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Microservices A</a:t>
              </a:r>
            </a:p>
          </p:txBody>
        </p:sp>
        <p:sp>
          <p:nvSpPr>
            <p:cNvPr id="58" name="Freeform 100">
              <a:extLst>
                <a:ext uri="{FF2B5EF4-FFF2-40B4-BE49-F238E27FC236}">
                  <a16:creationId xmlns:a16="http://schemas.microsoft.com/office/drawing/2014/main" id="{5C7C453B-2502-85CF-C292-32ADF75071D0}"/>
                </a:ext>
              </a:extLst>
            </p:cNvPr>
            <p:cNvSpPr/>
            <p:nvPr/>
          </p:nvSpPr>
          <p:spPr>
            <a:xfrm>
              <a:off x="8082129" y="3366666"/>
              <a:ext cx="2095214" cy="527304"/>
            </a:xfrm>
            <a:custGeom>
              <a:avLst/>
              <a:gdLst>
                <a:gd name="connsiteX0" fmla="*/ 2082737 w 2095214"/>
                <a:gd name="connsiteY0" fmla="*/ 0 h 527304"/>
                <a:gd name="connsiteX1" fmla="*/ 2095215 w 2095214"/>
                <a:gd name="connsiteY1" fmla="*/ 12478 h 527304"/>
                <a:gd name="connsiteX2" fmla="*/ 2095215 w 2095214"/>
                <a:gd name="connsiteY2" fmla="*/ 514826 h 527304"/>
                <a:gd name="connsiteX3" fmla="*/ 2082737 w 2095214"/>
                <a:gd name="connsiteY3" fmla="*/ 527304 h 527304"/>
                <a:gd name="connsiteX4" fmla="*/ 12478 w 2095214"/>
                <a:gd name="connsiteY4" fmla="*/ 527304 h 527304"/>
                <a:gd name="connsiteX5" fmla="*/ 1 w 2095214"/>
                <a:gd name="connsiteY5" fmla="*/ 514826 h 527304"/>
                <a:gd name="connsiteX6" fmla="*/ 1 w 2095214"/>
                <a:gd name="connsiteY6" fmla="*/ 12478 h 527304"/>
                <a:gd name="connsiteX7" fmla="*/ 12478 w 2095214"/>
                <a:gd name="connsiteY7"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5214" h="527304">
                  <a:moveTo>
                    <a:pt x="2082737" y="0"/>
                  </a:moveTo>
                  <a:cubicBezTo>
                    <a:pt x="2089628" y="0"/>
                    <a:pt x="2095215" y="5586"/>
                    <a:pt x="2095215" y="12478"/>
                  </a:cubicBezTo>
                  <a:lnTo>
                    <a:pt x="2095215" y="514826"/>
                  </a:lnTo>
                  <a:cubicBezTo>
                    <a:pt x="2095215" y="521717"/>
                    <a:pt x="2089628" y="527304"/>
                    <a:pt x="2082737" y="527304"/>
                  </a:cubicBezTo>
                  <a:lnTo>
                    <a:pt x="12478" y="527304"/>
                  </a:lnTo>
                  <a:cubicBezTo>
                    <a:pt x="5587" y="527304"/>
                    <a:pt x="1" y="521717"/>
                    <a:pt x="1" y="514826"/>
                  </a:cubicBezTo>
                  <a:lnTo>
                    <a:pt x="1" y="12478"/>
                  </a:lnTo>
                  <a:cubicBezTo>
                    <a:pt x="1" y="5586"/>
                    <a:pt x="5587" y="0"/>
                    <a:pt x="12478" y="0"/>
                  </a:cubicBezTo>
                  <a:close/>
                </a:path>
              </a:pathLst>
            </a:custGeom>
            <a:solidFill>
              <a:srgbClr val="1C2B80"/>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GT America LCG Rg"/>
                  <a:ea typeface="+mn-ea"/>
                  <a:cs typeface="+mn-cs"/>
                </a:rPr>
                <a:t>Microservices B</a:t>
              </a:r>
            </a:p>
          </p:txBody>
        </p:sp>
        <p:sp>
          <p:nvSpPr>
            <p:cNvPr id="59" name="Freeform 101">
              <a:extLst>
                <a:ext uri="{FF2B5EF4-FFF2-40B4-BE49-F238E27FC236}">
                  <a16:creationId xmlns:a16="http://schemas.microsoft.com/office/drawing/2014/main" id="{59E06A6A-882A-B149-1586-134C05BB0F0E}"/>
                </a:ext>
              </a:extLst>
            </p:cNvPr>
            <p:cNvSpPr/>
            <p:nvPr/>
          </p:nvSpPr>
          <p:spPr>
            <a:xfrm>
              <a:off x="7197298" y="2747351"/>
              <a:ext cx="1785080" cy="527304"/>
            </a:xfrm>
            <a:custGeom>
              <a:avLst/>
              <a:gdLst>
                <a:gd name="connsiteX0" fmla="*/ 12478 w 1785080"/>
                <a:gd name="connsiteY0" fmla="*/ 95 h 527304"/>
                <a:gd name="connsiteX1" fmla="*/ 1772603 w 1785080"/>
                <a:gd name="connsiteY1" fmla="*/ 95 h 527304"/>
                <a:gd name="connsiteX2" fmla="*/ 1785081 w 1785080"/>
                <a:gd name="connsiteY2" fmla="*/ 12573 h 527304"/>
                <a:gd name="connsiteX3" fmla="*/ 1785081 w 1785080"/>
                <a:gd name="connsiteY3" fmla="*/ 514826 h 527304"/>
                <a:gd name="connsiteX4" fmla="*/ 1772603 w 1785080"/>
                <a:gd name="connsiteY4" fmla="*/ 527304 h 527304"/>
                <a:gd name="connsiteX5" fmla="*/ 12478 w 1785080"/>
                <a:gd name="connsiteY5" fmla="*/ 527304 h 527304"/>
                <a:gd name="connsiteX6" fmla="*/ 0 w 1785080"/>
                <a:gd name="connsiteY6" fmla="*/ 514826 h 527304"/>
                <a:gd name="connsiteX7" fmla="*/ 0 w 1785080"/>
                <a:gd name="connsiteY7" fmla="*/ 12478 h 527304"/>
                <a:gd name="connsiteX8" fmla="*/ 12478 w 1785080"/>
                <a:gd name="connsiteY8" fmla="*/ 0 h 52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5080" h="527304">
                  <a:moveTo>
                    <a:pt x="12478" y="95"/>
                  </a:moveTo>
                  <a:lnTo>
                    <a:pt x="1772603" y="95"/>
                  </a:lnTo>
                  <a:cubicBezTo>
                    <a:pt x="1779556" y="95"/>
                    <a:pt x="1785081" y="5715"/>
                    <a:pt x="1785081" y="12573"/>
                  </a:cubicBezTo>
                  <a:lnTo>
                    <a:pt x="1785081" y="514826"/>
                  </a:lnTo>
                  <a:cubicBezTo>
                    <a:pt x="1785081" y="521780"/>
                    <a:pt x="1779461" y="527304"/>
                    <a:pt x="1772603" y="527304"/>
                  </a:cubicBezTo>
                  <a:lnTo>
                    <a:pt x="12478" y="527304"/>
                  </a:lnTo>
                  <a:cubicBezTo>
                    <a:pt x="5620" y="527304"/>
                    <a:pt x="0" y="521684"/>
                    <a:pt x="0" y="514826"/>
                  </a:cubicBezTo>
                  <a:lnTo>
                    <a:pt x="0" y="12478"/>
                  </a:lnTo>
                  <a:cubicBezTo>
                    <a:pt x="0" y="5620"/>
                    <a:pt x="5620" y="0"/>
                    <a:pt x="12478" y="0"/>
                  </a:cubicBezTo>
                  <a:close/>
                </a:path>
              </a:pathLst>
            </a:custGeom>
            <a:solidFill>
              <a:srgbClr val="109CF1"/>
            </a:solid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GT America LCG Rg"/>
                </a:rPr>
                <a:t>Application Source Code</a:t>
              </a:r>
              <a:endParaRPr kumimoji="0" lang="en-US" sz="1800" b="0" i="0" u="none" strike="noStrike" kern="1200" cap="none" spc="0" normalizeH="0" baseline="0" noProof="0" dirty="0">
                <a:ln>
                  <a:noFill/>
                </a:ln>
                <a:solidFill>
                  <a:prstClr val="black"/>
                </a:solidFill>
                <a:effectLst/>
                <a:uLnTx/>
                <a:uFillTx/>
                <a:latin typeface="GT America LCG Rg"/>
                <a:ea typeface="+mn-ea"/>
                <a:cs typeface="+mn-cs"/>
              </a:endParaRPr>
            </a:p>
          </p:txBody>
        </p:sp>
      </p:grpSp>
      <p:pic>
        <p:nvPicPr>
          <p:cNvPr id="2" name="Imagem 1" descr="Logotipo&#10;&#10;Descrição gerada automaticamente com confiança média">
            <a:extLst>
              <a:ext uri="{FF2B5EF4-FFF2-40B4-BE49-F238E27FC236}">
                <a16:creationId xmlns:a16="http://schemas.microsoft.com/office/drawing/2014/main" id="{997B7CBB-3160-CE98-C71B-89518E58C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82" y="7237165"/>
            <a:ext cx="1093734" cy="201277"/>
          </a:xfrm>
          <a:prstGeom prst="rect">
            <a:avLst/>
          </a:prstGeom>
        </p:spPr>
      </p:pic>
    </p:spTree>
    <p:extLst>
      <p:ext uri="{BB962C8B-B14F-4D97-AF65-F5344CB8AC3E}">
        <p14:creationId xmlns:p14="http://schemas.microsoft.com/office/powerpoint/2010/main" val="433874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500" fill="hold"/>
                                        <p:tgtEl>
                                          <p:spTgt spid="45"/>
                                        </p:tgtEl>
                                        <p:attrNameLst>
                                          <p:attrName>ppt_x</p:attrName>
                                        </p:attrNameLst>
                                      </p:cBhvr>
                                      <p:tavLst>
                                        <p:tav tm="0">
                                          <p:val>
                                            <p:strVal val="#ppt_x"/>
                                          </p:val>
                                        </p:tav>
                                        <p:tav tm="100000">
                                          <p:val>
                                            <p:strVal val="#ppt_x"/>
                                          </p:val>
                                        </p:tav>
                                      </p:tavLst>
                                    </p:anim>
                                    <p:anim calcmode="lin" valueType="num">
                                      <p:cBhvr additive="base">
                                        <p:cTn id="34"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42" grpId="0"/>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1BDC7C20-C6D6-4223-8D99-C0D5DAAA14FB}"/>
              </a:ext>
            </a:extLst>
          </p:cNvPr>
          <p:cNvSpPr txBox="1"/>
          <p:nvPr/>
        </p:nvSpPr>
        <p:spPr>
          <a:xfrm>
            <a:off x="2777738" y="99329"/>
            <a:ext cx="6636523" cy="1107996"/>
          </a:xfrm>
          <a:prstGeom prst="rect">
            <a:avLst/>
          </a:prstGeom>
          <a:noFill/>
        </p:spPr>
        <p:txBody>
          <a:bodyPr wrap="square">
            <a:spAutoFit/>
          </a:bodyPr>
          <a:lstStyle/>
          <a:p>
            <a:pPr algn="ctr"/>
            <a:r>
              <a:rPr lang="pt-BR" sz="6600" b="1" dirty="0">
                <a:latin typeface="Oswald Medium" panose="00000600000000000000" pitchFamily="2" charset="0"/>
              </a:rPr>
              <a:t>WHAT IS MAD?</a:t>
            </a:r>
          </a:p>
        </p:txBody>
      </p:sp>
      <p:pic>
        <p:nvPicPr>
          <p:cNvPr id="2" name="Imagem 1" descr="Logotipo&#10;&#10;Descrição gerada automaticamente com confiança média">
            <a:extLst>
              <a:ext uri="{FF2B5EF4-FFF2-40B4-BE49-F238E27FC236}">
                <a16:creationId xmlns:a16="http://schemas.microsoft.com/office/drawing/2014/main" id="{997B7CBB-3160-CE98-C71B-89518E58C6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3782" y="7237165"/>
            <a:ext cx="1093734" cy="201277"/>
          </a:xfrm>
          <a:prstGeom prst="rect">
            <a:avLst/>
          </a:prstGeom>
        </p:spPr>
      </p:pic>
      <p:pic>
        <p:nvPicPr>
          <p:cNvPr id="1026" name="Picture 2" descr="What is Modern Application Development? A Guide - The Couchbase Blog">
            <a:extLst>
              <a:ext uri="{FF2B5EF4-FFF2-40B4-BE49-F238E27FC236}">
                <a16:creationId xmlns:a16="http://schemas.microsoft.com/office/drawing/2014/main" id="{F016C8D2-E16F-CF19-2005-63ACEA96A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350" y="0"/>
            <a:ext cx="8877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5783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01208F11-F28A-F86A-2A2D-3BBE0B2668D2}"/>
              </a:ext>
            </a:extLst>
          </p:cNvPr>
          <p:cNvSpPr txBox="1"/>
          <p:nvPr/>
        </p:nvSpPr>
        <p:spPr>
          <a:xfrm>
            <a:off x="8441603" y="25310"/>
            <a:ext cx="3748313" cy="646331"/>
          </a:xfrm>
          <a:prstGeom prst="rect">
            <a:avLst/>
          </a:prstGeom>
          <a:noFill/>
        </p:spPr>
        <p:txBody>
          <a:bodyPr wrap="square" lIns="91440" tIns="45720" rIns="91440" bIns="45720" rtlCol="0" anchor="t">
            <a:spAutoFit/>
          </a:bodyPr>
          <a:lstStyle/>
          <a:p>
            <a:pPr algn="ctr"/>
            <a:r>
              <a:rPr lang="pt-BR" sz="3600" b="1" dirty="0">
                <a:latin typeface="Oswald" pitchFamily="2" charset="77"/>
              </a:rPr>
              <a:t>MAIN FEATURES</a:t>
            </a:r>
          </a:p>
        </p:txBody>
      </p:sp>
      <p:sp>
        <p:nvSpPr>
          <p:cNvPr id="6" name="Shape 212">
            <a:extLst>
              <a:ext uri="{FF2B5EF4-FFF2-40B4-BE49-F238E27FC236}">
                <a16:creationId xmlns:a16="http://schemas.microsoft.com/office/drawing/2014/main" id="{9115D3E8-F346-BF3F-63BF-9A27C17D3466}"/>
              </a:ext>
            </a:extLst>
          </p:cNvPr>
          <p:cNvSpPr txBox="1"/>
          <p:nvPr/>
        </p:nvSpPr>
        <p:spPr>
          <a:xfrm>
            <a:off x="8441603" y="1104179"/>
            <a:ext cx="3834665" cy="512599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lvl="0">
              <a:buClr>
                <a:srgbClr val="000000"/>
              </a:buClr>
              <a:buSzPct val="25000"/>
            </a:pPr>
            <a:r>
              <a:rPr lang="en-US" sz="1600" b="0" i="0" strike="noStrike" dirty="0">
                <a:solidFill>
                  <a:schemeClr val="tx1"/>
                </a:solidFill>
                <a:effectLst/>
                <a:latin typeface="+mn-lt"/>
              </a:rPr>
              <a:t>Considering the broad growth and also the adoption of MAD in various business sectors, we have some characteristics that come to the fore when we talk about Modern Application Development</a:t>
            </a:r>
          </a:p>
          <a:p>
            <a:pPr lvl="0">
              <a:buClr>
                <a:srgbClr val="000000"/>
              </a:buClr>
              <a:buSzPct val="25000"/>
            </a:pPr>
            <a:endParaRPr lang="en-US" sz="1600" b="0" i="0" strike="noStrike" dirty="0">
              <a:solidFill>
                <a:schemeClr val="tx1"/>
              </a:solidFill>
              <a:effectLst/>
              <a:latin typeface="+mn-lt"/>
            </a:endParaRPr>
          </a:p>
          <a:p>
            <a:pPr lvl="0">
              <a:buClr>
                <a:srgbClr val="000000"/>
              </a:buClr>
              <a:buSzPct val="25000"/>
            </a:pPr>
            <a:r>
              <a:rPr lang="en-US" sz="1600" b="0" i="0" strike="noStrike" dirty="0">
                <a:solidFill>
                  <a:schemeClr val="tx1"/>
                </a:solidFill>
                <a:effectLst/>
                <a:latin typeface="+mn-lt"/>
              </a:rPr>
              <a:t>Componentization? Each component is a service</a:t>
            </a:r>
          </a:p>
          <a:p>
            <a:pPr lvl="0">
              <a:buClr>
                <a:srgbClr val="000000"/>
              </a:buClr>
              <a:buSzPct val="25000"/>
            </a:pPr>
            <a:endParaRPr lang="en-US" sz="1600" b="0" i="0" strike="noStrike" dirty="0">
              <a:solidFill>
                <a:schemeClr val="tx1"/>
              </a:solidFill>
              <a:effectLst/>
              <a:latin typeface="+mn-lt"/>
            </a:endParaRPr>
          </a:p>
          <a:p>
            <a:pPr lvl="0">
              <a:buClr>
                <a:srgbClr val="000000"/>
              </a:buClr>
              <a:buSzPct val="25000"/>
            </a:pPr>
            <a:r>
              <a:rPr lang="en-US" sz="1600" b="0" i="0" strike="noStrike" dirty="0">
                <a:solidFill>
                  <a:schemeClr val="tx1"/>
                </a:solidFill>
                <a:effectLst/>
                <a:latin typeface="+mn-lt"/>
              </a:rPr>
              <a:t>Infrastructure Automation?</a:t>
            </a:r>
          </a:p>
          <a:p>
            <a:pPr lvl="0">
              <a:buClr>
                <a:srgbClr val="000000"/>
              </a:buClr>
              <a:buSzPct val="25000"/>
            </a:pPr>
            <a:endParaRPr lang="en-US" sz="1600" b="0" i="0" strike="noStrike" dirty="0">
              <a:solidFill>
                <a:schemeClr val="tx1"/>
              </a:solidFill>
              <a:effectLst/>
              <a:latin typeface="+mn-lt"/>
            </a:endParaRPr>
          </a:p>
          <a:p>
            <a:pPr lvl="0">
              <a:buClr>
                <a:srgbClr val="000000"/>
              </a:buClr>
              <a:buSzPct val="25000"/>
            </a:pPr>
            <a:r>
              <a:rPr lang="en-US" sz="1600" b="0" i="0" strike="noStrike" dirty="0">
                <a:solidFill>
                  <a:schemeClr val="tx1"/>
                </a:solidFill>
                <a:effectLst/>
                <a:latin typeface="+mn-lt"/>
              </a:rPr>
              <a:t>Application designed to fail?</a:t>
            </a:r>
            <a:endParaRPr lang="pt-BR" sz="1200" dirty="0">
              <a:solidFill>
                <a:schemeClr val="tx1"/>
              </a:solidFill>
              <a:latin typeface="+mn-lt"/>
            </a:endParaRPr>
          </a:p>
        </p:txBody>
      </p:sp>
      <p:sp>
        <p:nvSpPr>
          <p:cNvPr id="3" name="Retângulo: Cantos Arredondados 2">
            <a:extLst>
              <a:ext uri="{FF2B5EF4-FFF2-40B4-BE49-F238E27FC236}">
                <a16:creationId xmlns:a16="http://schemas.microsoft.com/office/drawing/2014/main" id="{6A983007-91F4-0591-68E8-B7D0D2CB9837}"/>
              </a:ext>
            </a:extLst>
          </p:cNvPr>
          <p:cNvSpPr/>
          <p:nvPr/>
        </p:nvSpPr>
        <p:spPr>
          <a:xfrm>
            <a:off x="324927" y="1104181"/>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Componentization</a:t>
            </a:r>
            <a:r>
              <a:rPr lang="pt-BR" dirty="0"/>
              <a:t> </a:t>
            </a:r>
            <a:r>
              <a:rPr lang="pt-BR" dirty="0" err="1"/>
              <a:t>through</a:t>
            </a:r>
            <a:r>
              <a:rPr lang="pt-BR" dirty="0"/>
              <a:t> </a:t>
            </a:r>
            <a:r>
              <a:rPr lang="pt-BR" dirty="0" err="1"/>
              <a:t>services</a:t>
            </a:r>
            <a:endParaRPr lang="pt-BR" dirty="0"/>
          </a:p>
        </p:txBody>
      </p:sp>
      <p:sp>
        <p:nvSpPr>
          <p:cNvPr id="20" name="Retângulo: Cantos Arredondados 19">
            <a:extLst>
              <a:ext uri="{FF2B5EF4-FFF2-40B4-BE49-F238E27FC236}">
                <a16:creationId xmlns:a16="http://schemas.microsoft.com/office/drawing/2014/main" id="{55322D58-3B77-84A8-9A38-FA830AB1410F}"/>
              </a:ext>
            </a:extLst>
          </p:cNvPr>
          <p:cNvSpPr/>
          <p:nvPr/>
        </p:nvSpPr>
        <p:spPr>
          <a:xfrm>
            <a:off x="2965000" y="1104179"/>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Organization</a:t>
            </a:r>
            <a:r>
              <a:rPr lang="pt-BR" dirty="0"/>
              <a:t> </a:t>
            </a:r>
            <a:r>
              <a:rPr lang="pt-BR" dirty="0" err="1"/>
              <a:t>around</a:t>
            </a:r>
            <a:r>
              <a:rPr lang="pt-BR" dirty="0"/>
              <a:t> </a:t>
            </a:r>
            <a:r>
              <a:rPr lang="pt-BR" dirty="0" err="1"/>
              <a:t>the</a:t>
            </a:r>
            <a:r>
              <a:rPr lang="pt-BR" dirty="0"/>
              <a:t> business</a:t>
            </a:r>
          </a:p>
        </p:txBody>
      </p:sp>
      <p:sp>
        <p:nvSpPr>
          <p:cNvPr id="21" name="Retângulo: Cantos Arredondados 20">
            <a:extLst>
              <a:ext uri="{FF2B5EF4-FFF2-40B4-BE49-F238E27FC236}">
                <a16:creationId xmlns:a16="http://schemas.microsoft.com/office/drawing/2014/main" id="{E049076E-1660-2BD1-9E0F-E4E4380E85E5}"/>
              </a:ext>
            </a:extLst>
          </p:cNvPr>
          <p:cNvSpPr/>
          <p:nvPr/>
        </p:nvSpPr>
        <p:spPr>
          <a:xfrm>
            <a:off x="5603441" y="1140129"/>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Product-based structure.</a:t>
            </a:r>
          </a:p>
          <a:p>
            <a:pPr algn="ctr"/>
            <a:r>
              <a:rPr lang="en-US" dirty="0"/>
              <a:t>not in projects</a:t>
            </a:r>
            <a:endParaRPr lang="pt-BR" dirty="0"/>
          </a:p>
        </p:txBody>
      </p:sp>
      <p:sp>
        <p:nvSpPr>
          <p:cNvPr id="22" name="Retângulo: Cantos Arredondados 21">
            <a:extLst>
              <a:ext uri="{FF2B5EF4-FFF2-40B4-BE49-F238E27FC236}">
                <a16:creationId xmlns:a16="http://schemas.microsoft.com/office/drawing/2014/main" id="{0CBCB125-810F-2CBD-5D76-0BC4DBA9A97F}"/>
              </a:ext>
            </a:extLst>
          </p:cNvPr>
          <p:cNvSpPr/>
          <p:nvPr/>
        </p:nvSpPr>
        <p:spPr>
          <a:xfrm>
            <a:off x="324927" y="2533290"/>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Smart endpoints</a:t>
            </a:r>
          </a:p>
          <a:p>
            <a:pPr algn="ctr"/>
            <a:r>
              <a:rPr lang="en-US" dirty="0"/>
              <a:t>and</a:t>
            </a:r>
          </a:p>
          <a:p>
            <a:pPr algn="ctr"/>
            <a:r>
              <a:rPr lang="en-US" dirty="0"/>
              <a:t>Dumb Pipes</a:t>
            </a:r>
            <a:endParaRPr lang="pt-BR" dirty="0"/>
          </a:p>
        </p:txBody>
      </p:sp>
      <p:sp>
        <p:nvSpPr>
          <p:cNvPr id="23" name="Retângulo: Cantos Arredondados 22">
            <a:extLst>
              <a:ext uri="{FF2B5EF4-FFF2-40B4-BE49-F238E27FC236}">
                <a16:creationId xmlns:a16="http://schemas.microsoft.com/office/drawing/2014/main" id="{7D981423-8591-A94E-8A14-159EAEA19F38}"/>
              </a:ext>
            </a:extLst>
          </p:cNvPr>
          <p:cNvSpPr/>
          <p:nvPr/>
        </p:nvSpPr>
        <p:spPr>
          <a:xfrm>
            <a:off x="2965000" y="2533288"/>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Decentralized</a:t>
            </a:r>
            <a:r>
              <a:rPr lang="pt-BR" dirty="0"/>
              <a:t> Governance</a:t>
            </a:r>
          </a:p>
        </p:txBody>
      </p:sp>
      <p:sp>
        <p:nvSpPr>
          <p:cNvPr id="24" name="Retângulo: Cantos Arredondados 23">
            <a:extLst>
              <a:ext uri="{FF2B5EF4-FFF2-40B4-BE49-F238E27FC236}">
                <a16:creationId xmlns:a16="http://schemas.microsoft.com/office/drawing/2014/main" id="{79F4AE42-45D8-2D48-0BED-24E6C4B114A0}"/>
              </a:ext>
            </a:extLst>
          </p:cNvPr>
          <p:cNvSpPr/>
          <p:nvPr/>
        </p:nvSpPr>
        <p:spPr>
          <a:xfrm>
            <a:off x="5603441" y="2569238"/>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Decentralization</a:t>
            </a:r>
            <a:r>
              <a:rPr lang="pt-BR" dirty="0"/>
              <a:t> in Data Management</a:t>
            </a:r>
          </a:p>
        </p:txBody>
      </p:sp>
      <p:sp>
        <p:nvSpPr>
          <p:cNvPr id="25" name="Retângulo: Cantos Arredondados 24">
            <a:extLst>
              <a:ext uri="{FF2B5EF4-FFF2-40B4-BE49-F238E27FC236}">
                <a16:creationId xmlns:a16="http://schemas.microsoft.com/office/drawing/2014/main" id="{A1E61EBD-E08B-3CCA-29CA-3AA55AE68847}"/>
              </a:ext>
            </a:extLst>
          </p:cNvPr>
          <p:cNvSpPr/>
          <p:nvPr/>
        </p:nvSpPr>
        <p:spPr>
          <a:xfrm>
            <a:off x="324927" y="3998347"/>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Infrastructure</a:t>
            </a:r>
            <a:r>
              <a:rPr lang="pt-BR" dirty="0"/>
              <a:t> Automation</a:t>
            </a:r>
          </a:p>
        </p:txBody>
      </p:sp>
      <p:sp>
        <p:nvSpPr>
          <p:cNvPr id="26" name="Retângulo: Cantos Arredondados 25">
            <a:extLst>
              <a:ext uri="{FF2B5EF4-FFF2-40B4-BE49-F238E27FC236}">
                <a16:creationId xmlns:a16="http://schemas.microsoft.com/office/drawing/2014/main" id="{72A73A76-C487-9A62-9BF3-B2263138333C}"/>
              </a:ext>
            </a:extLst>
          </p:cNvPr>
          <p:cNvSpPr/>
          <p:nvPr/>
        </p:nvSpPr>
        <p:spPr>
          <a:xfrm>
            <a:off x="2965000" y="3998345"/>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Designed</a:t>
            </a:r>
            <a:r>
              <a:rPr lang="pt-BR" dirty="0"/>
              <a:t> </a:t>
            </a:r>
            <a:r>
              <a:rPr lang="pt-BR" dirty="0" err="1"/>
              <a:t>To</a:t>
            </a:r>
            <a:r>
              <a:rPr lang="pt-BR" dirty="0"/>
              <a:t> </a:t>
            </a:r>
            <a:r>
              <a:rPr lang="pt-BR" dirty="0" err="1"/>
              <a:t>Fail</a:t>
            </a:r>
            <a:endParaRPr lang="pt-BR" dirty="0"/>
          </a:p>
        </p:txBody>
      </p:sp>
      <p:sp>
        <p:nvSpPr>
          <p:cNvPr id="27" name="Retângulo: Cantos Arredondados 26">
            <a:extLst>
              <a:ext uri="{FF2B5EF4-FFF2-40B4-BE49-F238E27FC236}">
                <a16:creationId xmlns:a16="http://schemas.microsoft.com/office/drawing/2014/main" id="{C8041858-4199-60B4-B99A-573611251941}"/>
              </a:ext>
            </a:extLst>
          </p:cNvPr>
          <p:cNvSpPr/>
          <p:nvPr/>
        </p:nvSpPr>
        <p:spPr>
          <a:xfrm>
            <a:off x="5603441" y="4034295"/>
            <a:ext cx="2314756" cy="974786"/>
          </a:xfrm>
          <a:prstGeom prst="roundRect">
            <a:avLst/>
          </a:prstGeom>
          <a:effectLst>
            <a:outerShdw blurRad="50800" dist="1016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Evolutionary</a:t>
            </a:r>
            <a:r>
              <a:rPr lang="pt-BR" dirty="0"/>
              <a:t> Design</a:t>
            </a:r>
          </a:p>
        </p:txBody>
      </p:sp>
    </p:spTree>
    <p:extLst>
      <p:ext uri="{BB962C8B-B14F-4D97-AF65-F5344CB8AC3E}">
        <p14:creationId xmlns:p14="http://schemas.microsoft.com/office/powerpoint/2010/main" val="2458024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1">
  <a:themeElements>
    <a:clrScheme name="Azul Quente">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C486877B-165D-4CE8-8462-AD1E95A7A264}" vid="{D62DFA51-C37C-42FF-9782-DDFE6E4EC7B4}"/>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Checkmarx">
      <a:dk1>
        <a:sysClr val="windowText" lastClr="000000"/>
      </a:dk1>
      <a:lt1>
        <a:sysClr val="window" lastClr="FFFFFF"/>
      </a:lt1>
      <a:dk2>
        <a:srgbClr val="1B2C7F"/>
      </a:dk2>
      <a:lt2>
        <a:srgbClr val="FB86B6"/>
      </a:lt2>
      <a:accent1>
        <a:srgbClr val="B9D532"/>
      </a:accent1>
      <a:accent2>
        <a:srgbClr val="109CF1"/>
      </a:accent2>
      <a:accent3>
        <a:srgbClr val="E6DDEE"/>
      </a:accent3>
      <a:accent4>
        <a:srgbClr val="7F7F7F"/>
      </a:accent4>
      <a:accent5>
        <a:srgbClr val="BFBFBF"/>
      </a:accent5>
      <a:accent6>
        <a:srgbClr val="F2F2F2"/>
      </a:accent6>
      <a:hlink>
        <a:srgbClr val="0645AD"/>
      </a:hlink>
      <a:folHlink>
        <a:srgbClr val="F2547F"/>
      </a:folHlink>
    </a:clrScheme>
    <a:fontScheme name="CX GT America Fonts">
      <a:majorFont>
        <a:latin typeface="GT America LCG Bl"/>
        <a:ea typeface=""/>
        <a:cs typeface=""/>
      </a:majorFont>
      <a:minorFont>
        <a:latin typeface="GT America LCG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6" id="{8299837C-472F-42D4-8821-4548681A8A80}" vid="{BAEF3EBC-5F19-4F4F-88AA-D48964BF0380}"/>
    </a:ext>
  </a:ext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14455a9-c78f-4eb9-84fa-6dd64bc27ea9">
      <Terms xmlns="http://schemas.microsoft.com/office/infopath/2007/PartnerControls"/>
    </lcf76f155ced4ddcb4097134ff3c332f>
    <TaxCatchAll xmlns="147279a7-42c5-4c2e-b705-b92097543a8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2827A9A249B24898165C04D8F249B1" ma:contentTypeVersion="12" ma:contentTypeDescription="Create a new document." ma:contentTypeScope="" ma:versionID="44096e55f28f250e006e3229e159496b">
  <xsd:schema xmlns:xsd="http://www.w3.org/2001/XMLSchema" xmlns:xs="http://www.w3.org/2001/XMLSchema" xmlns:p="http://schemas.microsoft.com/office/2006/metadata/properties" xmlns:ns2="814455a9-c78f-4eb9-84fa-6dd64bc27ea9" xmlns:ns3="147279a7-42c5-4c2e-b705-b92097543a8b" targetNamespace="http://schemas.microsoft.com/office/2006/metadata/properties" ma:root="true" ma:fieldsID="e607cd0bf220765015f74268a4ff48e5" ns2:_="" ns3:_="">
    <xsd:import namespace="814455a9-c78f-4eb9-84fa-6dd64bc27ea9"/>
    <xsd:import namespace="147279a7-42c5-4c2e-b705-b92097543a8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4455a9-c78f-4eb9-84fa-6dd64bc27ea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af193d4-e539-42db-8e6a-6446cef96bab"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47279a7-42c5-4c2e-b705-b92097543a8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31bbfdf5-c413-4495-9c81-b2f2ae0fb73f}" ma:internalName="TaxCatchAll" ma:showField="CatchAllData" ma:web="147279a7-42c5-4c2e-b705-b92097543a8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7F38140-071A-451D-8985-D28DA8BAE13A}">
  <ds:schemaRefs>
    <ds:schemaRef ds:uri="http://www.w3.org/XML/1998/namespace"/>
    <ds:schemaRef ds:uri="http://purl.org/dc/elements/1.1/"/>
    <ds:schemaRef ds:uri="http://purl.org/dc/terms/"/>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147279a7-42c5-4c2e-b705-b92097543a8b"/>
    <ds:schemaRef ds:uri="814455a9-c78f-4eb9-84fa-6dd64bc27ea9"/>
    <ds:schemaRef ds:uri="http://purl.org/dc/dcmitype/"/>
  </ds:schemaRefs>
</ds:datastoreItem>
</file>

<file path=customXml/itemProps2.xml><?xml version="1.0" encoding="utf-8"?>
<ds:datastoreItem xmlns:ds="http://schemas.openxmlformats.org/officeDocument/2006/customXml" ds:itemID="{67A06B26-905A-4D04-B8DC-26CE270E47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4455a9-c78f-4eb9-84fa-6dd64bc27ea9"/>
    <ds:schemaRef ds:uri="147279a7-42c5-4c2e-b705-b92097543a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CD153A1-532E-4371-9823-82B929512C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Tema1</Template>
  <TotalTime>6295</TotalTime>
  <Words>1059</Words>
  <Application>Microsoft Office PowerPoint</Application>
  <PresentationFormat>Widescreen</PresentationFormat>
  <Paragraphs>228</Paragraphs>
  <Slides>20</Slides>
  <Notes>0</Notes>
  <HiddenSlides>0</HiddenSlides>
  <MMClips>0</MMClips>
  <ScaleCrop>false</ScaleCrop>
  <HeadingPairs>
    <vt:vector size="6" baseType="variant">
      <vt:variant>
        <vt:lpstr>Fontes usadas</vt:lpstr>
      </vt:variant>
      <vt:variant>
        <vt:i4>21</vt:i4>
      </vt:variant>
      <vt:variant>
        <vt:lpstr>Tema</vt:lpstr>
      </vt:variant>
      <vt:variant>
        <vt:i4>3</vt:i4>
      </vt:variant>
      <vt:variant>
        <vt:lpstr>Títulos de slides</vt:lpstr>
      </vt:variant>
      <vt:variant>
        <vt:i4>20</vt:i4>
      </vt:variant>
    </vt:vector>
  </HeadingPairs>
  <TitlesOfParts>
    <vt:vector size="44" baseType="lpstr">
      <vt:lpstr>Apex New Heavy</vt:lpstr>
      <vt:lpstr>Arial</vt:lpstr>
      <vt:lpstr>Avenir Next LT Pro</vt:lpstr>
      <vt:lpstr>Avenir Next LT Pro (Corpo)</vt:lpstr>
      <vt:lpstr>Berlin Sans FB</vt:lpstr>
      <vt:lpstr>Blogger Sans</vt:lpstr>
      <vt:lpstr>Calibri</vt:lpstr>
      <vt:lpstr>Calibri Light</vt:lpstr>
      <vt:lpstr>Gartner sans</vt:lpstr>
      <vt:lpstr>GT America</vt:lpstr>
      <vt:lpstr>GT America L</vt:lpstr>
      <vt:lpstr>GT America LCG Bl</vt:lpstr>
      <vt:lpstr>GT America LCG Rg</vt:lpstr>
      <vt:lpstr>Helvetica Neue Medium</vt:lpstr>
      <vt:lpstr>Lato Black</vt:lpstr>
      <vt:lpstr>Open Sans</vt:lpstr>
      <vt:lpstr>Oswald</vt:lpstr>
      <vt:lpstr>Oswald Medium</vt:lpstr>
      <vt:lpstr>Raleway</vt:lpstr>
      <vt:lpstr>Sitka Subheading</vt:lpstr>
      <vt:lpstr>Wingdings</vt:lpstr>
      <vt:lpstr>Tema1</vt:lpstr>
      <vt:lpstr>Personalizar design</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Marcos Vinicius da Silva Dos Santos</dc:creator>
  <cp:lastModifiedBy>Marcos Vinicius Santos</cp:lastModifiedBy>
  <cp:revision>203</cp:revision>
  <dcterms:created xsi:type="dcterms:W3CDTF">2021-06-15T19:03:55Z</dcterms:created>
  <dcterms:modified xsi:type="dcterms:W3CDTF">2023-08-31T10:24:16Z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0x010100D72827A9A249B24898165C04D8F249B1</vt:lpwstr>
  </property>
  <property fmtid="{D5CDD505-2E9C-101B-9397-08002B2CF9AE}" pid="3" name="MediaServiceImageTags">
    <vt:lpwstr/>
  </property>
  <property fmtid="{D5CDD505-2E9C-101B-9397-08002B2CF9AE}" pid="4" name="MSIP_Label_fc24ba06-86c3-40c7-a666-7cd11e772d4b_Enabled">
    <vt:lpwstr>true</vt:lpwstr>
  </property>
  <property fmtid="{D5CDD505-2E9C-101B-9397-08002B2CF9AE}" pid="5" name="MSIP_Label_fc24ba06-86c3-40c7-a666-7cd11e772d4b_SetDate">
    <vt:lpwstr>2023-06-02T17:06:22Z</vt:lpwstr>
  </property>
  <property fmtid="{D5CDD505-2E9C-101B-9397-08002B2CF9AE}" pid="6" name="MSIP_Label_fc24ba06-86c3-40c7-a666-7cd11e772d4b_Method">
    <vt:lpwstr>Standard</vt:lpwstr>
  </property>
  <property fmtid="{D5CDD505-2E9C-101B-9397-08002B2CF9AE}" pid="7" name="MSIP_Label_fc24ba06-86c3-40c7-a666-7cd11e772d4b_Name">
    <vt:lpwstr>Altamente confidencial</vt:lpwstr>
  </property>
  <property fmtid="{D5CDD505-2E9C-101B-9397-08002B2CF9AE}" pid="8" name="MSIP_Label_fc24ba06-86c3-40c7-a666-7cd11e772d4b_SiteId">
    <vt:lpwstr>9be44e92-e5d5-45c7-8128-ebb0bcd84ca3</vt:lpwstr>
  </property>
  <property fmtid="{D5CDD505-2E9C-101B-9397-08002B2CF9AE}" pid="9" name="MSIP_Label_fc24ba06-86c3-40c7-a666-7cd11e772d4b_ActionId">
    <vt:lpwstr>759b3ab4-bee6-4b2b-84b3-bd276bb64294</vt:lpwstr>
  </property>
  <property fmtid="{D5CDD505-2E9C-101B-9397-08002B2CF9AE}" pid="10" name="MSIP_Label_fc24ba06-86c3-40c7-a666-7cd11e772d4b_ContentBits">
    <vt:lpwstr>0</vt:lpwstr>
  </property>
</Properties>
</file>